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  <p:sldMasterId id="2147483693" r:id="rId3"/>
  </p:sldMasterIdLst>
  <p:notesMasterIdLst>
    <p:notesMasterId r:id="rId34"/>
  </p:notesMasterIdLst>
  <p:sldIdLst>
    <p:sldId id="256" r:id="rId4"/>
    <p:sldId id="278" r:id="rId5"/>
    <p:sldId id="257" r:id="rId6"/>
    <p:sldId id="258" r:id="rId7"/>
    <p:sldId id="287" r:id="rId8"/>
    <p:sldId id="259" r:id="rId9"/>
    <p:sldId id="282" r:id="rId10"/>
    <p:sldId id="260" r:id="rId11"/>
    <p:sldId id="261" r:id="rId12"/>
    <p:sldId id="262" r:id="rId13"/>
    <p:sldId id="264" r:id="rId14"/>
    <p:sldId id="265" r:id="rId15"/>
    <p:sldId id="285" r:id="rId16"/>
    <p:sldId id="284" r:id="rId17"/>
    <p:sldId id="286" r:id="rId18"/>
    <p:sldId id="280" r:id="rId19"/>
    <p:sldId id="266" r:id="rId20"/>
    <p:sldId id="281" r:id="rId21"/>
    <p:sldId id="268" r:id="rId22"/>
    <p:sldId id="269" r:id="rId23"/>
    <p:sldId id="270" r:id="rId24"/>
    <p:sldId id="271" r:id="rId25"/>
    <p:sldId id="272" r:id="rId26"/>
    <p:sldId id="273" r:id="rId27"/>
    <p:sldId id="283" r:id="rId28"/>
    <p:sldId id="274" r:id="rId29"/>
    <p:sldId id="275" r:id="rId30"/>
    <p:sldId id="279" r:id="rId31"/>
    <p:sldId id="433" r:id="rId32"/>
    <p:sldId id="43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Davidson" initials="LD" lastIdx="3" clrIdx="0">
    <p:extLst>
      <p:ext uri="{19B8F6BF-5375-455C-9EA6-DF929625EA0E}">
        <p15:presenceInfo xmlns:p15="http://schemas.microsoft.com/office/powerpoint/2012/main" userId="80677fb08b3162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EA754-3922-4082-8143-536289F98D22}" v="1312" dt="2020-10-30T01:03:49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D47EA754-3922-4082-8143-536289F98D22}"/>
    <pc:docChg chg="undo custSel addSld modSld sldOrd">
      <pc:chgData name="Louis Davidson" userId="80677fb08b3162e4" providerId="LiveId" clId="{D47EA754-3922-4082-8143-536289F98D22}" dt="2020-10-30T01:03:49.366" v="2959" actId="20577"/>
      <pc:docMkLst>
        <pc:docMk/>
      </pc:docMkLst>
      <pc:sldChg chg="modSp">
        <pc:chgData name="Louis Davidson" userId="80677fb08b3162e4" providerId="LiveId" clId="{D47EA754-3922-4082-8143-536289F98D22}" dt="2020-10-06T00:40:57.329" v="24" actId="20577"/>
        <pc:sldMkLst>
          <pc:docMk/>
          <pc:sldMk cId="3756926451" sldId="256"/>
        </pc:sldMkLst>
        <pc:spChg chg="mod">
          <ac:chgData name="Louis Davidson" userId="80677fb08b3162e4" providerId="LiveId" clId="{D47EA754-3922-4082-8143-536289F98D22}" dt="2020-10-06T00:40:49.690" v="21" actId="20577"/>
          <ac:spMkLst>
            <pc:docMk/>
            <pc:sldMk cId="3756926451" sldId="256"/>
            <ac:spMk id="2" creationId="{00000000-0000-0000-0000-000000000000}"/>
          </ac:spMkLst>
        </pc:spChg>
        <pc:spChg chg="mod">
          <ac:chgData name="Louis Davidson" userId="80677fb08b3162e4" providerId="LiveId" clId="{D47EA754-3922-4082-8143-536289F98D22}" dt="2020-10-06T00:40:57.329" v="24" actId="20577"/>
          <ac:spMkLst>
            <pc:docMk/>
            <pc:sldMk cId="3756926451" sldId="256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D47EA754-3922-4082-8143-536289F98D22}" dt="2020-10-08T03:05:02.066" v="2400" actId="20577"/>
        <pc:sldMkLst>
          <pc:docMk/>
          <pc:sldMk cId="3801460223" sldId="258"/>
        </pc:sldMkLst>
        <pc:spChg chg="mod">
          <ac:chgData name="Louis Davidson" userId="80677fb08b3162e4" providerId="LiveId" clId="{D47EA754-3922-4082-8143-536289F98D22}" dt="2020-10-08T03:05:02.066" v="2400" actId="20577"/>
          <ac:spMkLst>
            <pc:docMk/>
            <pc:sldMk cId="3801460223" sldId="258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D47EA754-3922-4082-8143-536289F98D22}" dt="2020-10-30T01:03:49.366" v="2959" actId="20577"/>
        <pc:sldMkLst>
          <pc:docMk/>
          <pc:sldMk cId="778629378" sldId="259"/>
        </pc:sldMkLst>
        <pc:spChg chg="mod">
          <ac:chgData name="Louis Davidson" userId="80677fb08b3162e4" providerId="LiveId" clId="{D47EA754-3922-4082-8143-536289F98D22}" dt="2020-10-30T01:03:49.366" v="2959" actId="20577"/>
          <ac:spMkLst>
            <pc:docMk/>
            <pc:sldMk cId="778629378" sldId="259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D47EA754-3922-4082-8143-536289F98D22}" dt="2020-10-06T01:54:14.450" v="341" actId="20577"/>
        <pc:sldMkLst>
          <pc:docMk/>
          <pc:sldMk cId="318031527" sldId="260"/>
        </pc:sldMkLst>
        <pc:spChg chg="mod">
          <ac:chgData name="Louis Davidson" userId="80677fb08b3162e4" providerId="LiveId" clId="{D47EA754-3922-4082-8143-536289F98D22}" dt="2020-10-06T01:54:14.450" v="341" actId="20577"/>
          <ac:spMkLst>
            <pc:docMk/>
            <pc:sldMk cId="318031527" sldId="260"/>
            <ac:spMk id="3" creationId="{00000000-0000-0000-0000-000000000000}"/>
          </ac:spMkLst>
        </pc:spChg>
      </pc:sldChg>
      <pc:sldChg chg="modSp">
        <pc:chgData name="Louis Davidson" userId="80677fb08b3162e4" providerId="LiveId" clId="{D47EA754-3922-4082-8143-536289F98D22}" dt="2020-10-23T00:44:12.407" v="2729" actId="27636"/>
        <pc:sldMkLst>
          <pc:docMk/>
          <pc:sldMk cId="2896498372" sldId="261"/>
        </pc:sldMkLst>
        <pc:spChg chg="mod">
          <ac:chgData name="Louis Davidson" userId="80677fb08b3162e4" providerId="LiveId" clId="{D47EA754-3922-4082-8143-536289F98D22}" dt="2020-10-23T00:44:12.407" v="2729" actId="27636"/>
          <ac:spMkLst>
            <pc:docMk/>
            <pc:sldMk cId="2896498372" sldId="261"/>
            <ac:spMk id="3" creationId="{00000000-0000-0000-0000-000000000000}"/>
          </ac:spMkLst>
        </pc:spChg>
      </pc:sldChg>
      <pc:sldChg chg="modSp">
        <pc:chgData name="Louis Davidson" userId="80677fb08b3162e4" providerId="LiveId" clId="{D47EA754-3922-4082-8143-536289F98D22}" dt="2020-10-23T00:46:07.483" v="2744" actId="1076"/>
        <pc:sldMkLst>
          <pc:docMk/>
          <pc:sldMk cId="996426602" sldId="264"/>
        </pc:sldMkLst>
        <pc:graphicFrameChg chg="mod">
          <ac:chgData name="Louis Davidson" userId="80677fb08b3162e4" providerId="LiveId" clId="{D47EA754-3922-4082-8143-536289F98D22}" dt="2020-10-23T00:46:07.483" v="2744" actId="1076"/>
          <ac:graphicFrameMkLst>
            <pc:docMk/>
            <pc:sldMk cId="996426602" sldId="264"/>
            <ac:graphicFrameMk id="6" creationId="{00000000-0000-0000-0000-000000000000}"/>
          </ac:graphicFrameMkLst>
        </pc:graphicFrameChg>
      </pc:sldChg>
      <pc:sldChg chg="modSp modAnim">
        <pc:chgData name="Louis Davidson" userId="80677fb08b3162e4" providerId="LiveId" clId="{D47EA754-3922-4082-8143-536289F98D22}" dt="2020-10-23T00:44:12.426" v="2730" actId="27636"/>
        <pc:sldMkLst>
          <pc:docMk/>
          <pc:sldMk cId="1453813440" sldId="265"/>
        </pc:sldMkLst>
        <pc:spChg chg="mod">
          <ac:chgData name="Louis Davidson" userId="80677fb08b3162e4" providerId="LiveId" clId="{D47EA754-3922-4082-8143-536289F98D22}" dt="2020-10-23T00:44:12.426" v="2730" actId="27636"/>
          <ac:spMkLst>
            <pc:docMk/>
            <pc:sldMk cId="1453813440" sldId="265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D47EA754-3922-4082-8143-536289F98D22}" dt="2020-10-23T00:44:12.471" v="2734" actId="27636"/>
        <pc:sldMkLst>
          <pc:docMk/>
          <pc:sldMk cId="3923670433" sldId="266"/>
        </pc:sldMkLst>
        <pc:spChg chg="mod">
          <ac:chgData name="Louis Davidson" userId="80677fb08b3162e4" providerId="LiveId" clId="{D47EA754-3922-4082-8143-536289F98D22}" dt="2020-10-23T00:44:12.471" v="2734" actId="27636"/>
          <ac:spMkLst>
            <pc:docMk/>
            <pc:sldMk cId="3923670433" sldId="266"/>
            <ac:spMk id="2" creationId="{00000000-0000-0000-0000-000000000000}"/>
          </ac:spMkLst>
        </pc:spChg>
        <pc:spChg chg="mod">
          <ac:chgData name="Louis Davidson" userId="80677fb08b3162e4" providerId="LiveId" clId="{D47EA754-3922-4082-8143-536289F98D22}" dt="2020-10-06T03:14:00.786" v="590" actId="20577"/>
          <ac:spMkLst>
            <pc:docMk/>
            <pc:sldMk cId="3923670433" sldId="266"/>
            <ac:spMk id="3" creationId="{00000000-0000-0000-0000-000000000000}"/>
          </ac:spMkLst>
        </pc:spChg>
      </pc:sldChg>
      <pc:sldChg chg="modSp">
        <pc:chgData name="Louis Davidson" userId="80677fb08b3162e4" providerId="LiveId" clId="{D47EA754-3922-4082-8143-536289F98D22}" dt="2020-10-23T00:44:12.512" v="2737" actId="27636"/>
        <pc:sldMkLst>
          <pc:docMk/>
          <pc:sldMk cId="42216420" sldId="268"/>
        </pc:sldMkLst>
        <pc:spChg chg="mod">
          <ac:chgData name="Louis Davidson" userId="80677fb08b3162e4" providerId="LiveId" clId="{D47EA754-3922-4082-8143-536289F98D22}" dt="2020-10-23T00:44:12.512" v="2737" actId="27636"/>
          <ac:spMkLst>
            <pc:docMk/>
            <pc:sldMk cId="42216420" sldId="268"/>
            <ac:spMk id="2" creationId="{00000000-0000-0000-0000-000000000000}"/>
          </ac:spMkLst>
        </pc:spChg>
      </pc:sldChg>
      <pc:sldChg chg="modSp">
        <pc:chgData name="Louis Davidson" userId="80677fb08b3162e4" providerId="LiveId" clId="{D47EA754-3922-4082-8143-536289F98D22}" dt="2020-10-23T00:44:12.524" v="2738" actId="27636"/>
        <pc:sldMkLst>
          <pc:docMk/>
          <pc:sldMk cId="183366783" sldId="270"/>
        </pc:sldMkLst>
        <pc:spChg chg="mod">
          <ac:chgData name="Louis Davidson" userId="80677fb08b3162e4" providerId="LiveId" clId="{D47EA754-3922-4082-8143-536289F98D22}" dt="2020-10-23T00:44:12.524" v="2738" actId="27636"/>
          <ac:spMkLst>
            <pc:docMk/>
            <pc:sldMk cId="183366783" sldId="270"/>
            <ac:spMk id="2" creationId="{00000000-0000-0000-0000-000000000000}"/>
          </ac:spMkLst>
        </pc:spChg>
        <pc:spChg chg="mod">
          <ac:chgData name="Louis Davidson" userId="80677fb08b3162e4" providerId="LiveId" clId="{D47EA754-3922-4082-8143-536289F98D22}" dt="2020-10-06T03:18:42.864" v="595"/>
          <ac:spMkLst>
            <pc:docMk/>
            <pc:sldMk cId="183366783" sldId="270"/>
            <ac:spMk id="4" creationId="{00000000-0000-0000-0000-000000000000}"/>
          </ac:spMkLst>
        </pc:spChg>
      </pc:sldChg>
      <pc:sldChg chg="delSp modSp delAnim modAnim">
        <pc:chgData name="Louis Davidson" userId="80677fb08b3162e4" providerId="LiveId" clId="{D47EA754-3922-4082-8143-536289F98D22}" dt="2020-10-23T00:47:45.348" v="2748" actId="478"/>
        <pc:sldMkLst>
          <pc:docMk/>
          <pc:sldMk cId="2058436259" sldId="271"/>
        </pc:sldMkLst>
        <pc:spChg chg="mod">
          <ac:chgData name="Louis Davidson" userId="80677fb08b3162e4" providerId="LiveId" clId="{D47EA754-3922-4082-8143-536289F98D22}" dt="2020-10-23T00:44:12.570" v="2739" actId="27636"/>
          <ac:spMkLst>
            <pc:docMk/>
            <pc:sldMk cId="2058436259" sldId="271"/>
            <ac:spMk id="6" creationId="{00000000-0000-0000-0000-000000000000}"/>
          </ac:spMkLst>
        </pc:spChg>
        <pc:cxnChg chg="del mod">
          <ac:chgData name="Louis Davidson" userId="80677fb08b3162e4" providerId="LiveId" clId="{D47EA754-3922-4082-8143-536289F98D22}" dt="2020-10-23T00:47:45.348" v="2748" actId="478"/>
          <ac:cxnSpMkLst>
            <pc:docMk/>
            <pc:sldMk cId="2058436259" sldId="271"/>
            <ac:cxnSpMk id="3" creationId="{00000000-0000-0000-0000-000000000000}"/>
          </ac:cxnSpMkLst>
        </pc:cxnChg>
      </pc:sldChg>
      <pc:sldChg chg="modSp">
        <pc:chgData name="Louis Davidson" userId="80677fb08b3162e4" providerId="LiveId" clId="{D47EA754-3922-4082-8143-536289F98D22}" dt="2020-10-23T00:44:12.578" v="2740" actId="27636"/>
        <pc:sldMkLst>
          <pc:docMk/>
          <pc:sldMk cId="991339582" sldId="272"/>
        </pc:sldMkLst>
        <pc:spChg chg="mod">
          <ac:chgData name="Louis Davidson" userId="80677fb08b3162e4" providerId="LiveId" clId="{D47EA754-3922-4082-8143-536289F98D22}" dt="2020-10-23T00:44:12.578" v="2740" actId="27636"/>
          <ac:spMkLst>
            <pc:docMk/>
            <pc:sldMk cId="991339582" sldId="272"/>
            <ac:spMk id="3" creationId="{00000000-0000-0000-0000-000000000000}"/>
          </ac:spMkLst>
        </pc:spChg>
      </pc:sldChg>
      <pc:sldChg chg="addSp delSp modSp delAnim modAnim">
        <pc:chgData name="Louis Davidson" userId="80677fb08b3162e4" providerId="LiveId" clId="{D47EA754-3922-4082-8143-536289F98D22}" dt="2020-10-23T00:59:34.644" v="2779"/>
        <pc:sldMkLst>
          <pc:docMk/>
          <pc:sldMk cId="293675530" sldId="273"/>
        </pc:sldMkLst>
        <pc:spChg chg="mod">
          <ac:chgData name="Louis Davidson" userId="80677fb08b3162e4" providerId="LiveId" clId="{D47EA754-3922-4082-8143-536289F98D22}" dt="2020-10-08T03:58:04.698" v="2634" actId="20577"/>
          <ac:spMkLst>
            <pc:docMk/>
            <pc:sldMk cId="293675530" sldId="273"/>
            <ac:spMk id="2" creationId="{00000000-0000-0000-0000-000000000000}"/>
          </ac:spMkLst>
        </pc:spChg>
        <pc:spChg chg="del">
          <ac:chgData name="Louis Davidson" userId="80677fb08b3162e4" providerId="LiveId" clId="{D47EA754-3922-4082-8143-536289F98D22}" dt="2020-10-06T03:31:07.054" v="728" actId="478"/>
          <ac:spMkLst>
            <pc:docMk/>
            <pc:sldMk cId="293675530" sldId="273"/>
            <ac:spMk id="3" creationId="{00000000-0000-0000-0000-000000000000}"/>
          </ac:spMkLst>
        </pc:spChg>
        <pc:spChg chg="del mod">
          <ac:chgData name="Louis Davidson" userId="80677fb08b3162e4" providerId="LiveId" clId="{D47EA754-3922-4082-8143-536289F98D22}" dt="2020-10-06T03:31:00.892" v="726" actId="478"/>
          <ac:spMkLst>
            <pc:docMk/>
            <pc:sldMk cId="293675530" sldId="273"/>
            <ac:spMk id="4" creationId="{00000000-0000-0000-0000-000000000000}"/>
          </ac:spMkLst>
        </pc:spChg>
        <pc:spChg chg="mod">
          <ac:chgData name="Louis Davidson" userId="80677fb08b3162e4" providerId="LiveId" clId="{D47EA754-3922-4082-8143-536289F98D22}" dt="2020-10-08T03:58:35.940" v="2648" actId="1076"/>
          <ac:spMkLst>
            <pc:docMk/>
            <pc:sldMk cId="293675530" sldId="273"/>
            <ac:spMk id="5" creationId="{00000000-0000-0000-0000-000000000000}"/>
          </ac:spMkLst>
        </pc:spChg>
        <pc:spChg chg="mod">
          <ac:chgData name="Louis Davidson" userId="80677fb08b3162e4" providerId="LiveId" clId="{D47EA754-3922-4082-8143-536289F98D22}" dt="2020-10-08T03:58:32.120" v="2647" actId="20577"/>
          <ac:spMkLst>
            <pc:docMk/>
            <pc:sldMk cId="293675530" sldId="273"/>
            <ac:spMk id="9" creationId="{00000000-0000-0000-0000-000000000000}"/>
          </ac:spMkLst>
        </pc:spChg>
        <pc:spChg chg="del">
          <ac:chgData name="Louis Davidson" userId="80677fb08b3162e4" providerId="LiveId" clId="{D47EA754-3922-4082-8143-536289F98D22}" dt="2020-10-06T03:31:03.122" v="727" actId="478"/>
          <ac:spMkLst>
            <pc:docMk/>
            <pc:sldMk cId="293675530" sldId="273"/>
            <ac:spMk id="10" creationId="{00000000-0000-0000-0000-000000000000}"/>
          </ac:spMkLst>
        </pc:spChg>
        <pc:spChg chg="add mod">
          <ac:chgData name="Louis Davidson" userId="80677fb08b3162e4" providerId="LiveId" clId="{D47EA754-3922-4082-8143-536289F98D22}" dt="2020-10-23T00:59:18.898" v="2776" actId="164"/>
          <ac:spMkLst>
            <pc:docMk/>
            <pc:sldMk cId="293675530" sldId="273"/>
            <ac:spMk id="11" creationId="{F4E4ACC2-B69B-4DA9-B386-E67E0E56216A}"/>
          </ac:spMkLst>
        </pc:spChg>
        <pc:grpChg chg="add mod">
          <ac:chgData name="Louis Davidson" userId="80677fb08b3162e4" providerId="LiveId" clId="{D47EA754-3922-4082-8143-536289F98D22}" dt="2020-10-23T00:59:18.898" v="2776" actId="164"/>
          <ac:grpSpMkLst>
            <pc:docMk/>
            <pc:sldMk cId="293675530" sldId="273"/>
            <ac:grpSpMk id="3" creationId="{92764C32-45D9-4642-9105-F16EDBF64F2D}"/>
          </ac:grpSpMkLst>
        </pc:grpChg>
        <pc:picChg chg="del mod">
          <ac:chgData name="Louis Davidson" userId="80677fb08b3162e4" providerId="LiveId" clId="{D47EA754-3922-4082-8143-536289F98D22}" dt="2020-10-06T03:29:56.091" v="714" actId="478"/>
          <ac:picMkLst>
            <pc:docMk/>
            <pc:sldMk cId="293675530" sldId="273"/>
            <ac:picMk id="6" creationId="{00000000-0000-0000-0000-000000000000}"/>
          </ac:picMkLst>
        </pc:picChg>
        <pc:picChg chg="add mod">
          <ac:chgData name="Louis Davidson" userId="80677fb08b3162e4" providerId="LiveId" clId="{D47EA754-3922-4082-8143-536289F98D22}" dt="2020-10-23T00:59:18.898" v="2776" actId="164"/>
          <ac:picMkLst>
            <pc:docMk/>
            <pc:sldMk cId="293675530" sldId="273"/>
            <ac:picMk id="8" creationId="{2709DEC0-BD85-4D55-9858-FB74433A7C58}"/>
          </ac:picMkLst>
        </pc:picChg>
      </pc:sldChg>
      <pc:sldChg chg="modSp modAnim">
        <pc:chgData name="Louis Davidson" userId="80677fb08b3162e4" providerId="LiveId" clId="{D47EA754-3922-4082-8143-536289F98D22}" dt="2020-10-23T00:44:12.598" v="2741" actId="27636"/>
        <pc:sldMkLst>
          <pc:docMk/>
          <pc:sldMk cId="3292445223" sldId="275"/>
        </pc:sldMkLst>
        <pc:spChg chg="mod">
          <ac:chgData name="Louis Davidson" userId="80677fb08b3162e4" providerId="LiveId" clId="{D47EA754-3922-4082-8143-536289F98D22}" dt="2020-10-23T00:44:12.598" v="2741" actId="27636"/>
          <ac:spMkLst>
            <pc:docMk/>
            <pc:sldMk cId="3292445223" sldId="275"/>
            <ac:spMk id="115715" creationId="{00000000-0000-0000-0000-000000000000}"/>
          </ac:spMkLst>
        </pc:spChg>
      </pc:sldChg>
      <pc:sldChg chg="modSp modAnim">
        <pc:chgData name="Louis Davidson" userId="80677fb08b3162e4" providerId="LiveId" clId="{D47EA754-3922-4082-8143-536289F98D22}" dt="2020-10-23T00:44:12.361" v="2728" actId="27636"/>
        <pc:sldMkLst>
          <pc:docMk/>
          <pc:sldMk cId="350657103" sldId="278"/>
        </pc:sldMkLst>
        <pc:spChg chg="mod">
          <ac:chgData name="Louis Davidson" userId="80677fb08b3162e4" providerId="LiveId" clId="{D47EA754-3922-4082-8143-536289F98D22}" dt="2020-10-23T00:44:12.361" v="2728" actId="27636"/>
          <ac:spMkLst>
            <pc:docMk/>
            <pc:sldMk cId="350657103" sldId="278"/>
            <ac:spMk id="3" creationId="{00000000-0000-0000-0000-000000000000}"/>
          </ac:spMkLst>
        </pc:spChg>
      </pc:sldChg>
      <pc:sldChg chg="addSp delSp modSp">
        <pc:chgData name="Louis Davidson" userId="80677fb08b3162e4" providerId="LiveId" clId="{D47EA754-3922-4082-8143-536289F98D22}" dt="2020-10-23T01:00:53.514" v="2843" actId="1076"/>
        <pc:sldMkLst>
          <pc:docMk/>
          <pc:sldMk cId="3409146010" sldId="279"/>
        </pc:sldMkLst>
        <pc:spChg chg="mod">
          <ac:chgData name="Louis Davidson" userId="80677fb08b3162e4" providerId="LiveId" clId="{D47EA754-3922-4082-8143-536289F98D22}" dt="2020-10-23T00:53:48.209" v="2757" actId="207"/>
          <ac:spMkLst>
            <pc:docMk/>
            <pc:sldMk cId="3409146010" sldId="279"/>
            <ac:spMk id="2" creationId="{00000000-0000-0000-0000-000000000000}"/>
          </ac:spMkLst>
        </pc:spChg>
        <pc:spChg chg="add del mod">
          <ac:chgData name="Louis Davidson" userId="80677fb08b3162e4" providerId="LiveId" clId="{D47EA754-3922-4082-8143-536289F98D22}" dt="2020-10-23T00:53:05.840" v="2750" actId="931"/>
          <ac:spMkLst>
            <pc:docMk/>
            <pc:sldMk cId="3409146010" sldId="279"/>
            <ac:spMk id="5" creationId="{92F9654E-A488-49FA-9B9A-C63D98DEE03E}"/>
          </ac:spMkLst>
        </pc:spChg>
        <pc:spChg chg="add mod">
          <ac:chgData name="Louis Davidson" userId="80677fb08b3162e4" providerId="LiveId" clId="{D47EA754-3922-4082-8143-536289F98D22}" dt="2020-10-23T01:00:53.514" v="2843" actId="1076"/>
          <ac:spMkLst>
            <pc:docMk/>
            <pc:sldMk cId="3409146010" sldId="279"/>
            <ac:spMk id="8" creationId="{D88066DE-84A8-4FED-B278-C858FBD6A225}"/>
          </ac:spMkLst>
        </pc:spChg>
        <pc:picChg chg="del">
          <ac:chgData name="Louis Davidson" userId="80677fb08b3162e4" providerId="LiveId" clId="{D47EA754-3922-4082-8143-536289F98D22}" dt="2020-10-23T00:48:33.437" v="2749" actId="478"/>
          <ac:picMkLst>
            <pc:docMk/>
            <pc:sldMk cId="3409146010" sldId="279"/>
            <ac:picMk id="4" creationId="{00000000-0000-0000-0000-000000000000}"/>
          </ac:picMkLst>
        </pc:picChg>
        <pc:picChg chg="add mod ord">
          <ac:chgData name="Louis Davidson" userId="80677fb08b3162e4" providerId="LiveId" clId="{D47EA754-3922-4082-8143-536289F98D22}" dt="2020-10-23T00:59:52.863" v="2781" actId="1076"/>
          <ac:picMkLst>
            <pc:docMk/>
            <pc:sldMk cId="3409146010" sldId="279"/>
            <ac:picMk id="7" creationId="{3D97D790-6655-495A-81BB-3E96E5996058}"/>
          </ac:picMkLst>
        </pc:picChg>
      </pc:sldChg>
      <pc:sldChg chg="modSp">
        <pc:chgData name="Louis Davidson" userId="80677fb08b3162e4" providerId="LiveId" clId="{D47EA754-3922-4082-8143-536289F98D22}" dt="2020-10-23T00:44:12.462" v="2733" actId="27636"/>
        <pc:sldMkLst>
          <pc:docMk/>
          <pc:sldMk cId="4217751978" sldId="280"/>
        </pc:sldMkLst>
        <pc:spChg chg="mod">
          <ac:chgData name="Louis Davidson" userId="80677fb08b3162e4" providerId="LiveId" clId="{D47EA754-3922-4082-8143-536289F98D22}" dt="2020-10-23T00:44:12.462" v="2733" actId="27636"/>
          <ac:spMkLst>
            <pc:docMk/>
            <pc:sldMk cId="4217751978" sldId="280"/>
            <ac:spMk id="2" creationId="{00000000-0000-0000-0000-000000000000}"/>
          </ac:spMkLst>
        </pc:spChg>
        <pc:spChg chg="mod">
          <ac:chgData name="Louis Davidson" userId="80677fb08b3162e4" providerId="LiveId" clId="{D47EA754-3922-4082-8143-536289F98D22}" dt="2020-10-06T03:10:44.810" v="512" actId="20577"/>
          <ac:spMkLst>
            <pc:docMk/>
            <pc:sldMk cId="4217751978" sldId="280"/>
            <ac:spMk id="4" creationId="{00000000-0000-0000-0000-000000000000}"/>
          </ac:spMkLst>
        </pc:spChg>
      </pc:sldChg>
      <pc:sldChg chg="modSp modAnim">
        <pc:chgData name="Louis Davidson" userId="80677fb08b3162e4" providerId="LiveId" clId="{D47EA754-3922-4082-8143-536289F98D22}" dt="2020-10-23T00:44:12.507" v="2736" actId="27636"/>
        <pc:sldMkLst>
          <pc:docMk/>
          <pc:sldMk cId="822913192" sldId="281"/>
        </pc:sldMkLst>
        <pc:spChg chg="mod">
          <ac:chgData name="Louis Davidson" userId="80677fb08b3162e4" providerId="LiveId" clId="{D47EA754-3922-4082-8143-536289F98D22}" dt="2020-10-23T00:44:12.489" v="2735" actId="27636"/>
          <ac:spMkLst>
            <pc:docMk/>
            <pc:sldMk cId="822913192" sldId="281"/>
            <ac:spMk id="2" creationId="{00000000-0000-0000-0000-000000000000}"/>
          </ac:spMkLst>
        </pc:spChg>
        <pc:spChg chg="mod">
          <ac:chgData name="Louis Davidson" userId="80677fb08b3162e4" providerId="LiveId" clId="{D47EA754-3922-4082-8143-536289F98D22}" dt="2020-10-23T00:44:12.507" v="2736" actId="27636"/>
          <ac:spMkLst>
            <pc:docMk/>
            <pc:sldMk cId="822913192" sldId="281"/>
            <ac:spMk id="3" creationId="{00000000-0000-0000-0000-000000000000}"/>
          </ac:spMkLst>
        </pc:spChg>
      </pc:sldChg>
      <pc:sldChg chg="addSp modSp add ord modAnim">
        <pc:chgData name="Louis Davidson" userId="80677fb08b3162e4" providerId="LiveId" clId="{D47EA754-3922-4082-8143-536289F98D22}" dt="2020-10-06T01:23:33.816" v="261"/>
        <pc:sldMkLst>
          <pc:docMk/>
          <pc:sldMk cId="3767890441" sldId="282"/>
        </pc:sldMkLst>
        <pc:spChg chg="mod">
          <ac:chgData name="Louis Davidson" userId="80677fb08b3162e4" providerId="LiveId" clId="{D47EA754-3922-4082-8143-536289F98D22}" dt="2020-10-06T01:22:17.490" v="257" actId="20577"/>
          <ac:spMkLst>
            <pc:docMk/>
            <pc:sldMk cId="3767890441" sldId="282"/>
            <ac:spMk id="3" creationId="{00000000-0000-0000-0000-000000000000}"/>
          </ac:spMkLst>
        </pc:spChg>
        <pc:picChg chg="add mod">
          <ac:chgData name="Louis Davidson" userId="80677fb08b3162e4" providerId="LiveId" clId="{D47EA754-3922-4082-8143-536289F98D22}" dt="2020-10-06T01:22:11.175" v="239" actId="14100"/>
          <ac:picMkLst>
            <pc:docMk/>
            <pc:sldMk cId="3767890441" sldId="282"/>
            <ac:picMk id="4" creationId="{5E98B4FF-99DD-4DD2-AA9E-6FEAEBBCF419}"/>
          </ac:picMkLst>
        </pc:picChg>
      </pc:sldChg>
      <pc:sldChg chg="delSp modSp add delAnim modAnim">
        <pc:chgData name="Louis Davidson" userId="80677fb08b3162e4" providerId="LiveId" clId="{D47EA754-3922-4082-8143-536289F98D22}" dt="2020-10-08T04:01:59.875" v="2726" actId="20577"/>
        <pc:sldMkLst>
          <pc:docMk/>
          <pc:sldMk cId="114766940" sldId="283"/>
        </pc:sldMkLst>
        <pc:spChg chg="mod">
          <ac:chgData name="Louis Davidson" userId="80677fb08b3162e4" providerId="LiveId" clId="{D47EA754-3922-4082-8143-536289F98D22}" dt="2020-10-08T04:00:11.234" v="2663" actId="20577"/>
          <ac:spMkLst>
            <pc:docMk/>
            <pc:sldMk cId="114766940" sldId="283"/>
            <ac:spMk id="2" creationId="{00000000-0000-0000-0000-000000000000}"/>
          </ac:spMkLst>
        </pc:spChg>
        <pc:spChg chg="mod">
          <ac:chgData name="Louis Davidson" userId="80677fb08b3162e4" providerId="LiveId" clId="{D47EA754-3922-4082-8143-536289F98D22}" dt="2020-10-08T04:01:59.875" v="2726" actId="20577"/>
          <ac:spMkLst>
            <pc:docMk/>
            <pc:sldMk cId="114766940" sldId="283"/>
            <ac:spMk id="3" creationId="{00000000-0000-0000-0000-000000000000}"/>
          </ac:spMkLst>
        </pc:spChg>
        <pc:spChg chg="mod">
          <ac:chgData name="Louis Davidson" userId="80677fb08b3162e4" providerId="LiveId" clId="{D47EA754-3922-4082-8143-536289F98D22}" dt="2020-10-08T04:01:08.414" v="2724" actId="6549"/>
          <ac:spMkLst>
            <pc:docMk/>
            <pc:sldMk cId="114766940" sldId="283"/>
            <ac:spMk id="4" creationId="{00000000-0000-0000-0000-000000000000}"/>
          </ac:spMkLst>
        </pc:spChg>
        <pc:spChg chg="del">
          <ac:chgData name="Louis Davidson" userId="80677fb08b3162e4" providerId="LiveId" clId="{D47EA754-3922-4082-8143-536289F98D22}" dt="2020-10-06T03:31:13.803" v="730" actId="478"/>
          <ac:spMkLst>
            <pc:docMk/>
            <pc:sldMk cId="114766940" sldId="283"/>
            <ac:spMk id="5" creationId="{00000000-0000-0000-0000-000000000000}"/>
          </ac:spMkLst>
        </pc:spChg>
        <pc:spChg chg="del">
          <ac:chgData name="Louis Davidson" userId="80677fb08b3162e4" providerId="LiveId" clId="{D47EA754-3922-4082-8143-536289F98D22}" dt="2020-10-06T03:31:12.347" v="729" actId="478"/>
          <ac:spMkLst>
            <pc:docMk/>
            <pc:sldMk cId="114766940" sldId="283"/>
            <ac:spMk id="9" creationId="{00000000-0000-0000-0000-000000000000}"/>
          </ac:spMkLst>
        </pc:spChg>
        <pc:spChg chg="mod">
          <ac:chgData name="Louis Davidson" userId="80677fb08b3162e4" providerId="LiveId" clId="{D47EA754-3922-4082-8143-536289F98D22}" dt="2020-10-08T04:00:33.615" v="2711" actId="1076"/>
          <ac:spMkLst>
            <pc:docMk/>
            <pc:sldMk cId="114766940" sldId="283"/>
            <ac:spMk id="10" creationId="{00000000-0000-0000-0000-000000000000}"/>
          </ac:spMkLst>
        </pc:spChg>
      </pc:sldChg>
      <pc:sldChg chg="addSp delSp modSp add modAnim">
        <pc:chgData name="Louis Davidson" userId="80677fb08b3162e4" providerId="LiveId" clId="{D47EA754-3922-4082-8143-536289F98D22}" dt="2020-10-08T03:37:59.030" v="2570"/>
        <pc:sldMkLst>
          <pc:docMk/>
          <pc:sldMk cId="3780091632" sldId="284"/>
        </pc:sldMkLst>
        <pc:spChg chg="mod">
          <ac:chgData name="Louis Davidson" userId="80677fb08b3162e4" providerId="LiveId" clId="{D47EA754-3922-4082-8143-536289F98D22}" dt="2020-10-07T00:30:37.266" v="938" actId="20577"/>
          <ac:spMkLst>
            <pc:docMk/>
            <pc:sldMk cId="3780091632" sldId="284"/>
            <ac:spMk id="2" creationId="{0060B73D-5A18-4BA5-BA4C-E8D53C2CF574}"/>
          </ac:spMkLst>
        </pc:spChg>
        <pc:spChg chg="mod">
          <ac:chgData name="Louis Davidson" userId="80677fb08b3162e4" providerId="LiveId" clId="{D47EA754-3922-4082-8143-536289F98D22}" dt="2020-10-08T03:37:45.535" v="2569" actId="113"/>
          <ac:spMkLst>
            <pc:docMk/>
            <pc:sldMk cId="3780091632" sldId="284"/>
            <ac:spMk id="3" creationId="{B5D052ED-CD69-45AB-9DEA-4894862265D3}"/>
          </ac:spMkLst>
        </pc:spChg>
        <pc:spChg chg="add del mod">
          <ac:chgData name="Louis Davidson" userId="80677fb08b3162e4" providerId="LiveId" clId="{D47EA754-3922-4082-8143-536289F98D22}" dt="2020-10-07T00:33:02.591" v="949"/>
          <ac:spMkLst>
            <pc:docMk/>
            <pc:sldMk cId="3780091632" sldId="284"/>
            <ac:spMk id="4" creationId="{0FADCCFE-0903-456E-BD01-6F454A5B1AEF}"/>
          </ac:spMkLst>
        </pc:spChg>
        <pc:spChg chg="add del mod">
          <ac:chgData name="Louis Davidson" userId="80677fb08b3162e4" providerId="LiveId" clId="{D47EA754-3922-4082-8143-536289F98D22}" dt="2020-10-07T00:35:03.673" v="951" actId="931"/>
          <ac:spMkLst>
            <pc:docMk/>
            <pc:sldMk cId="3780091632" sldId="284"/>
            <ac:spMk id="5" creationId="{0F79E8EA-BAC9-4C81-8AF9-4272B3A3E647}"/>
          </ac:spMkLst>
        </pc:spChg>
        <pc:picChg chg="add mod">
          <ac:chgData name="Louis Davidson" userId="80677fb08b3162e4" providerId="LiveId" clId="{D47EA754-3922-4082-8143-536289F98D22}" dt="2020-10-07T00:35:04.589" v="953" actId="962"/>
          <ac:picMkLst>
            <pc:docMk/>
            <pc:sldMk cId="3780091632" sldId="284"/>
            <ac:picMk id="7" creationId="{D31C85B9-9519-4DC8-B122-E408D4E49AC6}"/>
          </ac:picMkLst>
        </pc:picChg>
      </pc:sldChg>
      <pc:sldChg chg="addSp modSp add">
        <pc:chgData name="Louis Davidson" userId="80677fb08b3162e4" providerId="LiveId" clId="{D47EA754-3922-4082-8143-536289F98D22}" dt="2020-10-23T00:46:35.901" v="2747" actId="1076"/>
        <pc:sldMkLst>
          <pc:docMk/>
          <pc:sldMk cId="1953846151" sldId="285"/>
        </pc:sldMkLst>
        <pc:spChg chg="mod">
          <ac:chgData name="Louis Davidson" userId="80677fb08b3162e4" providerId="LiveId" clId="{D47EA754-3922-4082-8143-536289F98D22}" dt="2020-10-07T01:43:14.756" v="1284" actId="20577"/>
          <ac:spMkLst>
            <pc:docMk/>
            <pc:sldMk cId="1953846151" sldId="285"/>
            <ac:spMk id="2" creationId="{7D6F5230-42B9-4561-AC82-52A8811A807C}"/>
          </ac:spMkLst>
        </pc:spChg>
        <pc:spChg chg="mod">
          <ac:chgData name="Louis Davidson" userId="80677fb08b3162e4" providerId="LiveId" clId="{D47EA754-3922-4082-8143-536289F98D22}" dt="2020-10-23T00:46:30.336" v="2746" actId="20577"/>
          <ac:spMkLst>
            <pc:docMk/>
            <pc:sldMk cId="1953846151" sldId="285"/>
            <ac:spMk id="3" creationId="{2F4D7711-FCF5-4D3E-93FD-82D72270B312}"/>
          </ac:spMkLst>
        </pc:spChg>
        <pc:graphicFrameChg chg="add mod modGraphic">
          <ac:chgData name="Louis Davidson" userId="80677fb08b3162e4" providerId="LiveId" clId="{D47EA754-3922-4082-8143-536289F98D22}" dt="2020-10-23T00:46:35.901" v="2747" actId="1076"/>
          <ac:graphicFrameMkLst>
            <pc:docMk/>
            <pc:sldMk cId="1953846151" sldId="285"/>
            <ac:graphicFrameMk id="4" creationId="{66CDF620-D6C0-41FE-88B8-794D1022BFE0}"/>
          </ac:graphicFrameMkLst>
        </pc:graphicFrameChg>
      </pc:sldChg>
      <pc:sldChg chg="addSp delSp modSp add modAnim">
        <pc:chgData name="Louis Davidson" userId="80677fb08b3162e4" providerId="LiveId" clId="{D47EA754-3922-4082-8143-536289F98D22}" dt="2020-10-23T00:44:12.458" v="2732" actId="27636"/>
        <pc:sldMkLst>
          <pc:docMk/>
          <pc:sldMk cId="2186968775" sldId="286"/>
        </pc:sldMkLst>
        <pc:spChg chg="mod">
          <ac:chgData name="Louis Davidson" userId="80677fb08b3162e4" providerId="LiveId" clId="{D47EA754-3922-4082-8143-536289F98D22}" dt="2020-10-07T03:51:20.519" v="1503" actId="20577"/>
          <ac:spMkLst>
            <pc:docMk/>
            <pc:sldMk cId="2186968775" sldId="286"/>
            <ac:spMk id="2" creationId="{E37B312E-E7DD-450A-B42D-48FF22563EC9}"/>
          </ac:spMkLst>
        </pc:spChg>
        <pc:spChg chg="del">
          <ac:chgData name="Louis Davidson" userId="80677fb08b3162e4" providerId="LiveId" clId="{D47EA754-3922-4082-8143-536289F98D22}" dt="2020-10-07T03:50:45.093" v="1486" actId="931"/>
          <ac:spMkLst>
            <pc:docMk/>
            <pc:sldMk cId="2186968775" sldId="286"/>
            <ac:spMk id="3" creationId="{17D0AF53-8FA5-49AE-9043-5C33433408A6}"/>
          </ac:spMkLst>
        </pc:spChg>
        <pc:spChg chg="mod">
          <ac:chgData name="Louis Davidson" userId="80677fb08b3162e4" providerId="LiveId" clId="{D47EA754-3922-4082-8143-536289F98D22}" dt="2020-10-23T00:44:12.458" v="2732" actId="27636"/>
          <ac:spMkLst>
            <pc:docMk/>
            <pc:sldMk cId="2186968775" sldId="286"/>
            <ac:spMk id="4" creationId="{DF85ADA1-D7C7-46EE-9A51-5AC4B4770C6E}"/>
          </ac:spMkLst>
        </pc:spChg>
        <pc:spChg chg="add del mod">
          <ac:chgData name="Louis Davidson" userId="80677fb08b3162e4" providerId="LiveId" clId="{D47EA754-3922-4082-8143-536289F98D22}" dt="2020-10-07T03:52:46.354" v="1657" actId="478"/>
          <ac:spMkLst>
            <pc:docMk/>
            <pc:sldMk cId="2186968775" sldId="286"/>
            <ac:spMk id="7" creationId="{512CB7B8-2FB5-4008-8C46-C3E4EBBBC1FA}"/>
          </ac:spMkLst>
        </pc:spChg>
        <pc:spChg chg="add del mod">
          <ac:chgData name="Louis Davidson" userId="80677fb08b3162e4" providerId="LiveId" clId="{D47EA754-3922-4082-8143-536289F98D22}" dt="2020-10-07T03:53:20.566" v="1658" actId="931"/>
          <ac:spMkLst>
            <pc:docMk/>
            <pc:sldMk cId="2186968775" sldId="286"/>
            <ac:spMk id="9" creationId="{C6E062BB-A84E-4829-8C57-2E0233964F25}"/>
          </ac:spMkLst>
        </pc:spChg>
        <pc:spChg chg="add mod">
          <ac:chgData name="Louis Davidson" userId="80677fb08b3162e4" providerId="LiveId" clId="{D47EA754-3922-4082-8143-536289F98D22}" dt="2020-10-08T03:40:26.368" v="2600" actId="1076"/>
          <ac:spMkLst>
            <pc:docMk/>
            <pc:sldMk cId="2186968775" sldId="286"/>
            <ac:spMk id="12" creationId="{6E3F65EC-0F85-484D-811E-DEFA2AD274E0}"/>
          </ac:spMkLst>
        </pc:spChg>
        <pc:picChg chg="add del mod">
          <ac:chgData name="Louis Davidson" userId="80677fb08b3162e4" providerId="LiveId" clId="{D47EA754-3922-4082-8143-536289F98D22}" dt="2020-10-07T03:52:46.354" v="1657" actId="478"/>
          <ac:picMkLst>
            <pc:docMk/>
            <pc:sldMk cId="2186968775" sldId="286"/>
            <ac:picMk id="6" creationId="{54083B2C-FC75-4719-ACBF-E36902F2FA43}"/>
          </ac:picMkLst>
        </pc:picChg>
        <pc:picChg chg="add mod">
          <ac:chgData name="Louis Davidson" userId="80677fb08b3162e4" providerId="LiveId" clId="{D47EA754-3922-4082-8143-536289F98D22}" dt="2020-10-08T03:40:05.571" v="2597" actId="1038"/>
          <ac:picMkLst>
            <pc:docMk/>
            <pc:sldMk cId="2186968775" sldId="286"/>
            <ac:picMk id="11" creationId="{D6BA9D86-F334-45CE-AA2A-F77B00DFD8D8}"/>
          </ac:picMkLst>
        </pc:picChg>
      </pc:sldChg>
      <pc:sldChg chg="addSp delSp modSp add modAnim">
        <pc:chgData name="Louis Davidson" userId="80677fb08b3162e4" providerId="LiveId" clId="{D47EA754-3922-4082-8143-536289F98D22}" dt="2020-10-23T00:44:50.831" v="2742" actId="167"/>
        <pc:sldMkLst>
          <pc:docMk/>
          <pc:sldMk cId="845836018" sldId="287"/>
        </pc:sldMkLst>
        <pc:spChg chg="mod">
          <ac:chgData name="Louis Davidson" userId="80677fb08b3162e4" providerId="LiveId" clId="{D47EA754-3922-4082-8143-536289F98D22}" dt="2020-10-08T03:10:28.961" v="2507" actId="6549"/>
          <ac:spMkLst>
            <pc:docMk/>
            <pc:sldMk cId="845836018" sldId="287"/>
            <ac:spMk id="2" creationId="{ECFD377B-03CC-4E1F-85E0-FE9EDC1AB492}"/>
          </ac:spMkLst>
        </pc:spChg>
        <pc:spChg chg="del">
          <ac:chgData name="Louis Davidson" userId="80677fb08b3162e4" providerId="LiveId" clId="{D47EA754-3922-4082-8143-536289F98D22}" dt="2020-10-08T03:05:26.241" v="2424"/>
          <ac:spMkLst>
            <pc:docMk/>
            <pc:sldMk cId="845836018" sldId="287"/>
            <ac:spMk id="3" creationId="{99E78E2D-AE5F-4DEE-B1E6-471BBA35B49A}"/>
          </ac:spMkLst>
        </pc:spChg>
        <pc:spChg chg="add mod">
          <ac:chgData name="Louis Davidson" userId="80677fb08b3162e4" providerId="LiveId" clId="{D47EA754-3922-4082-8143-536289F98D22}" dt="2020-10-08T03:10:50.605" v="2524" actId="20577"/>
          <ac:spMkLst>
            <pc:docMk/>
            <pc:sldMk cId="845836018" sldId="287"/>
            <ac:spMk id="4" creationId="{96FD1B5B-C39A-4AC9-870D-7F1AFD06BBB2}"/>
          </ac:spMkLst>
        </pc:spChg>
        <pc:spChg chg="add del mod">
          <ac:chgData name="Louis Davidson" userId="80677fb08b3162e4" providerId="LiveId" clId="{D47EA754-3922-4082-8143-536289F98D22}" dt="2020-10-08T03:05:56.006" v="2425" actId="931"/>
          <ac:spMkLst>
            <pc:docMk/>
            <pc:sldMk cId="845836018" sldId="287"/>
            <ac:spMk id="5" creationId="{17C164F9-C632-46A2-A823-5F478D1E98AF}"/>
          </ac:spMkLst>
        </pc:spChg>
        <pc:spChg chg="add mod">
          <ac:chgData name="Louis Davidson" userId="80677fb08b3162e4" providerId="LiveId" clId="{D47EA754-3922-4082-8143-536289F98D22}" dt="2020-10-08T03:10:55.873" v="2536" actId="20577"/>
          <ac:spMkLst>
            <pc:docMk/>
            <pc:sldMk cId="845836018" sldId="287"/>
            <ac:spMk id="6" creationId="{7D26A828-C750-4D95-8B1A-7D440A767BEE}"/>
          </ac:spMkLst>
        </pc:spChg>
        <pc:spChg chg="add del mod">
          <ac:chgData name="Louis Davidson" userId="80677fb08b3162e4" providerId="LiveId" clId="{D47EA754-3922-4082-8143-536289F98D22}" dt="2020-10-08T03:06:38.176" v="2431" actId="931"/>
          <ac:spMkLst>
            <pc:docMk/>
            <pc:sldMk cId="845836018" sldId="287"/>
            <ac:spMk id="7" creationId="{E236C22E-85F2-4D89-AF28-274B9A5256B2}"/>
          </ac:spMkLst>
        </pc:spChg>
        <pc:spChg chg="add del mod">
          <ac:chgData name="Louis Davidson" userId="80677fb08b3162e4" providerId="LiveId" clId="{D47EA754-3922-4082-8143-536289F98D22}" dt="2020-10-08T03:08:07.368" v="2448" actId="478"/>
          <ac:spMkLst>
            <pc:docMk/>
            <pc:sldMk cId="845836018" sldId="287"/>
            <ac:spMk id="10" creationId="{F315733F-811A-4C23-8C10-0C89DF17FD81}"/>
          </ac:spMkLst>
        </pc:spChg>
        <pc:spChg chg="add del mod">
          <ac:chgData name="Louis Davidson" userId="80677fb08b3162e4" providerId="LiveId" clId="{D47EA754-3922-4082-8143-536289F98D22}" dt="2020-10-08T03:06:40.881" v="2436" actId="478"/>
          <ac:spMkLst>
            <pc:docMk/>
            <pc:sldMk cId="845836018" sldId="287"/>
            <ac:spMk id="13" creationId="{26730F19-6E05-4C2A-A4E1-47FFD0D3C262}"/>
          </ac:spMkLst>
        </pc:spChg>
        <pc:spChg chg="add del mod">
          <ac:chgData name="Louis Davidson" userId="80677fb08b3162e4" providerId="LiveId" clId="{D47EA754-3922-4082-8143-536289F98D22}" dt="2020-10-08T03:06:40.881" v="2436" actId="478"/>
          <ac:spMkLst>
            <pc:docMk/>
            <pc:sldMk cId="845836018" sldId="287"/>
            <ac:spMk id="16" creationId="{7CA9AFDE-7054-4474-A696-B87363264233}"/>
          </ac:spMkLst>
        </pc:spChg>
        <pc:spChg chg="add del mod">
          <ac:chgData name="Louis Davidson" userId="80677fb08b3162e4" providerId="LiveId" clId="{D47EA754-3922-4082-8143-536289F98D22}" dt="2020-10-08T03:07:12.449" v="2437" actId="931"/>
          <ac:spMkLst>
            <pc:docMk/>
            <pc:sldMk cId="845836018" sldId="287"/>
            <ac:spMk id="18" creationId="{F8C35425-3787-4A9D-8716-939F81931971}"/>
          </ac:spMkLst>
        </pc:spChg>
        <pc:spChg chg="add mod">
          <ac:chgData name="Louis Davidson" userId="80677fb08b3162e4" providerId="LiveId" clId="{D47EA754-3922-4082-8143-536289F98D22}" dt="2020-10-08T03:14:45.491" v="2567" actId="1076"/>
          <ac:spMkLst>
            <pc:docMk/>
            <pc:sldMk cId="845836018" sldId="287"/>
            <ac:spMk id="21" creationId="{D6AFC8D4-14A5-4BBD-A5BD-02546BF3AFF3}"/>
          </ac:spMkLst>
        </pc:spChg>
        <pc:spChg chg="add del mod">
          <ac:chgData name="Louis Davidson" userId="80677fb08b3162e4" providerId="LiveId" clId="{D47EA754-3922-4082-8143-536289F98D22}" dt="2020-10-08T03:08:22.296" v="2449" actId="931"/>
          <ac:spMkLst>
            <pc:docMk/>
            <pc:sldMk cId="845836018" sldId="287"/>
            <ac:spMk id="23" creationId="{B0483EDD-8EB6-4CDC-BDC5-6D5E4035E262}"/>
          </ac:spMkLst>
        </pc:spChg>
        <pc:spChg chg="add mod">
          <ac:chgData name="Louis Davidson" userId="80677fb08b3162e4" providerId="LiveId" clId="{D47EA754-3922-4082-8143-536289F98D22}" dt="2020-10-08T03:10:13.677" v="2468" actId="404"/>
          <ac:spMkLst>
            <pc:docMk/>
            <pc:sldMk cId="845836018" sldId="287"/>
            <ac:spMk id="26" creationId="{58914F6B-5C91-44CD-8715-62CCCA85A61E}"/>
          </ac:spMkLst>
        </pc:spChg>
        <pc:picChg chg="add del mod">
          <ac:chgData name="Louis Davidson" userId="80677fb08b3162e4" providerId="LiveId" clId="{D47EA754-3922-4082-8143-536289F98D22}" dt="2020-10-08T03:08:07.368" v="2448" actId="478"/>
          <ac:picMkLst>
            <pc:docMk/>
            <pc:sldMk cId="845836018" sldId="287"/>
            <ac:picMk id="9" creationId="{261C335B-3270-45B6-8210-88933250D068}"/>
          </ac:picMkLst>
        </pc:picChg>
        <pc:picChg chg="add del mod">
          <ac:chgData name="Louis Davidson" userId="80677fb08b3162e4" providerId="LiveId" clId="{D47EA754-3922-4082-8143-536289F98D22}" dt="2020-10-08T03:06:40.881" v="2436" actId="478"/>
          <ac:picMkLst>
            <pc:docMk/>
            <pc:sldMk cId="845836018" sldId="287"/>
            <ac:picMk id="12" creationId="{9D108273-7EE2-4AB0-ADD1-B0C757C0E4CE}"/>
          </ac:picMkLst>
        </pc:picChg>
        <pc:picChg chg="add del mod">
          <ac:chgData name="Louis Davidson" userId="80677fb08b3162e4" providerId="LiveId" clId="{D47EA754-3922-4082-8143-536289F98D22}" dt="2020-10-08T03:06:40.881" v="2436" actId="478"/>
          <ac:picMkLst>
            <pc:docMk/>
            <pc:sldMk cId="845836018" sldId="287"/>
            <ac:picMk id="15" creationId="{032044D8-20F2-4593-9AA0-25D5F1DC8963}"/>
          </ac:picMkLst>
        </pc:picChg>
        <pc:picChg chg="add mod ord">
          <ac:chgData name="Louis Davidson" userId="80677fb08b3162e4" providerId="LiveId" clId="{D47EA754-3922-4082-8143-536289F98D22}" dt="2020-10-23T00:44:50.831" v="2742" actId="167"/>
          <ac:picMkLst>
            <pc:docMk/>
            <pc:sldMk cId="845836018" sldId="287"/>
            <ac:picMk id="20" creationId="{D0FBFB6D-7A47-41C4-924A-57396BC317AF}"/>
          </ac:picMkLst>
        </pc:picChg>
        <pc:picChg chg="add mod">
          <ac:chgData name="Louis Davidson" userId="80677fb08b3162e4" providerId="LiveId" clId="{D47EA754-3922-4082-8143-536289F98D22}" dt="2020-10-08T03:14:22.287" v="2566" actId="14100"/>
          <ac:picMkLst>
            <pc:docMk/>
            <pc:sldMk cId="845836018" sldId="287"/>
            <ac:picMk id="25" creationId="{DF508108-DC98-4223-A43E-9E82B5DCBC3E}"/>
          </ac:picMkLst>
        </pc:picChg>
      </pc:sldChg>
      <pc:sldChg chg="add">
        <pc:chgData name="Louis Davidson" userId="80677fb08b3162e4" providerId="LiveId" clId="{D47EA754-3922-4082-8143-536289F98D22}" dt="2020-10-23T00:57:34.303" v="2774"/>
        <pc:sldMkLst>
          <pc:docMk/>
          <pc:sldMk cId="2210967218" sldId="433"/>
        </pc:sldMkLst>
      </pc:sldChg>
      <pc:sldChg chg="add">
        <pc:chgData name="Louis Davidson" userId="80677fb08b3162e4" providerId="LiveId" clId="{D47EA754-3922-4082-8143-536289F98D22}" dt="2020-10-23T00:57:49.210" v="2775"/>
        <pc:sldMkLst>
          <pc:docMk/>
          <pc:sldMk cId="3172537621" sldId="43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378743774745816E-2"/>
          <c:y val="0.1021679002736712"/>
          <c:w val="0.93820331921585942"/>
          <c:h val="0.6861529813468162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Sheet1!$A$1:$A$34</c:f>
              <c:numCache>
                <c:formatCode>d\-mmm</c:formatCode>
                <c:ptCount val="34"/>
                <c:pt idx="0">
                  <c:v>42339</c:v>
                </c:pt>
                <c:pt idx="1">
                  <c:v>42340</c:v>
                </c:pt>
                <c:pt idx="2">
                  <c:v>42341</c:v>
                </c:pt>
                <c:pt idx="3">
                  <c:v>42342</c:v>
                </c:pt>
                <c:pt idx="4">
                  <c:v>42343</c:v>
                </c:pt>
                <c:pt idx="5">
                  <c:v>42344</c:v>
                </c:pt>
                <c:pt idx="6">
                  <c:v>42345</c:v>
                </c:pt>
                <c:pt idx="7">
                  <c:v>42346</c:v>
                </c:pt>
                <c:pt idx="8">
                  <c:v>42347</c:v>
                </c:pt>
                <c:pt idx="9">
                  <c:v>42348</c:v>
                </c:pt>
                <c:pt idx="10">
                  <c:v>42349</c:v>
                </c:pt>
                <c:pt idx="11">
                  <c:v>42350</c:v>
                </c:pt>
                <c:pt idx="12">
                  <c:v>42351</c:v>
                </c:pt>
                <c:pt idx="13">
                  <c:v>42352</c:v>
                </c:pt>
                <c:pt idx="14">
                  <c:v>42353</c:v>
                </c:pt>
                <c:pt idx="15">
                  <c:v>42354</c:v>
                </c:pt>
                <c:pt idx="16">
                  <c:v>42355</c:v>
                </c:pt>
                <c:pt idx="17">
                  <c:v>42356</c:v>
                </c:pt>
                <c:pt idx="18">
                  <c:v>42357</c:v>
                </c:pt>
                <c:pt idx="19">
                  <c:v>42358</c:v>
                </c:pt>
                <c:pt idx="20">
                  <c:v>42359</c:v>
                </c:pt>
                <c:pt idx="21">
                  <c:v>42360</c:v>
                </c:pt>
                <c:pt idx="22">
                  <c:v>42361</c:v>
                </c:pt>
                <c:pt idx="23">
                  <c:v>42362</c:v>
                </c:pt>
                <c:pt idx="24">
                  <c:v>42363</c:v>
                </c:pt>
                <c:pt idx="25">
                  <c:v>42364</c:v>
                </c:pt>
                <c:pt idx="26">
                  <c:v>42365</c:v>
                </c:pt>
                <c:pt idx="27">
                  <c:v>42366</c:v>
                </c:pt>
                <c:pt idx="28">
                  <c:v>42367</c:v>
                </c:pt>
                <c:pt idx="29">
                  <c:v>42368</c:v>
                </c:pt>
                <c:pt idx="30">
                  <c:v>42369</c:v>
                </c:pt>
                <c:pt idx="31">
                  <c:v>42370</c:v>
                </c:pt>
                <c:pt idx="32">
                  <c:v>42371</c:v>
                </c:pt>
                <c:pt idx="33">
                  <c:v>42372</c:v>
                </c:pt>
              </c:numCache>
            </c:numRef>
          </c:cat>
          <c:val>
            <c:numRef>
              <c:f>Sheet1!$B$1:$B$34</c:f>
              <c:numCache>
                <c:formatCode>General</c:formatCode>
                <c:ptCount val="34"/>
                <c:pt idx="0">
                  <c:v>1000</c:v>
                </c:pt>
                <c:pt idx="1">
                  <c:v>1010</c:v>
                </c:pt>
                <c:pt idx="2">
                  <c:v>1020</c:v>
                </c:pt>
                <c:pt idx="3">
                  <c:v>1030</c:v>
                </c:pt>
                <c:pt idx="4">
                  <c:v>1040</c:v>
                </c:pt>
                <c:pt idx="5">
                  <c:v>1050</c:v>
                </c:pt>
                <c:pt idx="6">
                  <c:v>1060</c:v>
                </c:pt>
                <c:pt idx="7">
                  <c:v>1070</c:v>
                </c:pt>
                <c:pt idx="8">
                  <c:v>1080</c:v>
                </c:pt>
                <c:pt idx="9">
                  <c:v>1090</c:v>
                </c:pt>
                <c:pt idx="10">
                  <c:v>1100</c:v>
                </c:pt>
                <c:pt idx="11">
                  <c:v>1130</c:v>
                </c:pt>
                <c:pt idx="12">
                  <c:v>1160</c:v>
                </c:pt>
                <c:pt idx="13">
                  <c:v>1190</c:v>
                </c:pt>
                <c:pt idx="14">
                  <c:v>1220</c:v>
                </c:pt>
                <c:pt idx="15">
                  <c:v>1250</c:v>
                </c:pt>
                <c:pt idx="16">
                  <c:v>1280</c:v>
                </c:pt>
                <c:pt idx="17">
                  <c:v>1310</c:v>
                </c:pt>
                <c:pt idx="18">
                  <c:v>1340</c:v>
                </c:pt>
                <c:pt idx="19">
                  <c:v>1370</c:v>
                </c:pt>
                <c:pt idx="20">
                  <c:v>1400</c:v>
                </c:pt>
                <c:pt idx="21">
                  <c:v>1430</c:v>
                </c:pt>
                <c:pt idx="22">
                  <c:v>1460</c:v>
                </c:pt>
                <c:pt idx="23">
                  <c:v>1490</c:v>
                </c:pt>
                <c:pt idx="24">
                  <c:v>1520</c:v>
                </c:pt>
                <c:pt idx="25">
                  <c:v>300</c:v>
                </c:pt>
                <c:pt idx="26">
                  <c:v>290</c:v>
                </c:pt>
                <c:pt idx="27">
                  <c:v>280</c:v>
                </c:pt>
                <c:pt idx="28">
                  <c:v>270</c:v>
                </c:pt>
                <c:pt idx="29">
                  <c:v>260</c:v>
                </c:pt>
                <c:pt idx="30">
                  <c:v>250</c:v>
                </c:pt>
                <c:pt idx="31">
                  <c:v>240</c:v>
                </c:pt>
                <c:pt idx="32">
                  <c:v>230</c:v>
                </c:pt>
                <c:pt idx="33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2F-40F6-B97B-AD9B07F062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298680"/>
        <c:axId val="327296720"/>
      </c:lineChart>
      <c:dateAx>
        <c:axId val="327298680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6720"/>
        <c:crosses val="autoZero"/>
        <c:auto val="1"/>
        <c:lblOffset val="100"/>
        <c:baseTimeUnit val="days"/>
      </c:dateAx>
      <c:valAx>
        <c:axId val="32729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8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Sheet1!$A$1:$A$34</c:f>
              <c:numCache>
                <c:formatCode>d\-mmm</c:formatCode>
                <c:ptCount val="34"/>
                <c:pt idx="0">
                  <c:v>42339</c:v>
                </c:pt>
                <c:pt idx="1">
                  <c:v>42340</c:v>
                </c:pt>
                <c:pt idx="2">
                  <c:v>42341</c:v>
                </c:pt>
                <c:pt idx="3">
                  <c:v>42342</c:v>
                </c:pt>
                <c:pt idx="4">
                  <c:v>42343</c:v>
                </c:pt>
                <c:pt idx="5">
                  <c:v>42344</c:v>
                </c:pt>
                <c:pt idx="6">
                  <c:v>42345</c:v>
                </c:pt>
                <c:pt idx="7">
                  <c:v>42346</c:v>
                </c:pt>
                <c:pt idx="8">
                  <c:v>42347</c:v>
                </c:pt>
                <c:pt idx="9">
                  <c:v>42348</c:v>
                </c:pt>
                <c:pt idx="10">
                  <c:v>42349</c:v>
                </c:pt>
                <c:pt idx="11">
                  <c:v>42350</c:v>
                </c:pt>
                <c:pt idx="12">
                  <c:v>42351</c:v>
                </c:pt>
                <c:pt idx="13">
                  <c:v>42352</c:v>
                </c:pt>
                <c:pt idx="14">
                  <c:v>42353</c:v>
                </c:pt>
                <c:pt idx="15">
                  <c:v>42354</c:v>
                </c:pt>
                <c:pt idx="16">
                  <c:v>42355</c:v>
                </c:pt>
                <c:pt idx="17">
                  <c:v>42356</c:v>
                </c:pt>
                <c:pt idx="18">
                  <c:v>42357</c:v>
                </c:pt>
                <c:pt idx="19">
                  <c:v>42358</c:v>
                </c:pt>
                <c:pt idx="20">
                  <c:v>42359</c:v>
                </c:pt>
                <c:pt idx="21">
                  <c:v>42360</c:v>
                </c:pt>
                <c:pt idx="22">
                  <c:v>42361</c:v>
                </c:pt>
                <c:pt idx="23">
                  <c:v>42362</c:v>
                </c:pt>
                <c:pt idx="24">
                  <c:v>42363</c:v>
                </c:pt>
                <c:pt idx="25">
                  <c:v>42364</c:v>
                </c:pt>
                <c:pt idx="26">
                  <c:v>42365</c:v>
                </c:pt>
                <c:pt idx="27">
                  <c:v>42366</c:v>
                </c:pt>
                <c:pt idx="28">
                  <c:v>42367</c:v>
                </c:pt>
                <c:pt idx="29">
                  <c:v>42368</c:v>
                </c:pt>
                <c:pt idx="30">
                  <c:v>42369</c:v>
                </c:pt>
                <c:pt idx="31">
                  <c:v>42370</c:v>
                </c:pt>
                <c:pt idx="32">
                  <c:v>42371</c:v>
                </c:pt>
                <c:pt idx="33">
                  <c:v>42372</c:v>
                </c:pt>
              </c:numCache>
            </c:numRef>
          </c:cat>
          <c:val>
            <c:numRef>
              <c:f>Sheet1!$B$1:$B$34</c:f>
              <c:numCache>
                <c:formatCode>General</c:formatCode>
                <c:ptCount val="34"/>
                <c:pt idx="0">
                  <c:v>1000</c:v>
                </c:pt>
                <c:pt idx="1">
                  <c:v>1010</c:v>
                </c:pt>
                <c:pt idx="2">
                  <c:v>1020</c:v>
                </c:pt>
                <c:pt idx="3">
                  <c:v>1030</c:v>
                </c:pt>
                <c:pt idx="4">
                  <c:v>1040</c:v>
                </c:pt>
                <c:pt idx="5">
                  <c:v>1050</c:v>
                </c:pt>
                <c:pt idx="6">
                  <c:v>1060</c:v>
                </c:pt>
                <c:pt idx="7">
                  <c:v>1070</c:v>
                </c:pt>
                <c:pt idx="8">
                  <c:v>1080</c:v>
                </c:pt>
                <c:pt idx="9">
                  <c:v>1090</c:v>
                </c:pt>
                <c:pt idx="10">
                  <c:v>1100</c:v>
                </c:pt>
                <c:pt idx="11">
                  <c:v>1130</c:v>
                </c:pt>
                <c:pt idx="12">
                  <c:v>1160</c:v>
                </c:pt>
                <c:pt idx="13">
                  <c:v>1190</c:v>
                </c:pt>
                <c:pt idx="14">
                  <c:v>1220</c:v>
                </c:pt>
                <c:pt idx="15">
                  <c:v>1250</c:v>
                </c:pt>
                <c:pt idx="16">
                  <c:v>1280</c:v>
                </c:pt>
                <c:pt idx="17">
                  <c:v>1310</c:v>
                </c:pt>
                <c:pt idx="18">
                  <c:v>1340</c:v>
                </c:pt>
                <c:pt idx="19">
                  <c:v>1370</c:v>
                </c:pt>
                <c:pt idx="20">
                  <c:v>1400</c:v>
                </c:pt>
                <c:pt idx="21">
                  <c:v>1430</c:v>
                </c:pt>
                <c:pt idx="22">
                  <c:v>1460</c:v>
                </c:pt>
                <c:pt idx="23">
                  <c:v>1490</c:v>
                </c:pt>
                <c:pt idx="24">
                  <c:v>1520</c:v>
                </c:pt>
                <c:pt idx="25">
                  <c:v>300</c:v>
                </c:pt>
                <c:pt idx="26">
                  <c:v>290</c:v>
                </c:pt>
                <c:pt idx="27">
                  <c:v>280</c:v>
                </c:pt>
                <c:pt idx="28">
                  <c:v>270</c:v>
                </c:pt>
                <c:pt idx="29">
                  <c:v>260</c:v>
                </c:pt>
                <c:pt idx="30">
                  <c:v>250</c:v>
                </c:pt>
                <c:pt idx="31">
                  <c:v>240</c:v>
                </c:pt>
                <c:pt idx="32">
                  <c:v>230</c:v>
                </c:pt>
                <c:pt idx="33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7A-4926-867C-D8AC5A473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297896"/>
        <c:axId val="327302208"/>
      </c:lineChart>
      <c:dateAx>
        <c:axId val="32729789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302208"/>
        <c:crosses val="autoZero"/>
        <c:auto val="1"/>
        <c:lblOffset val="100"/>
        <c:baseTimeUnit val="days"/>
      </c:dateAx>
      <c:valAx>
        <c:axId val="32730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7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Sheet1!$A$1:$A$34</c:f>
              <c:numCache>
                <c:formatCode>d\-mmm</c:formatCode>
                <c:ptCount val="34"/>
                <c:pt idx="0">
                  <c:v>42339</c:v>
                </c:pt>
                <c:pt idx="1">
                  <c:v>42340</c:v>
                </c:pt>
                <c:pt idx="2">
                  <c:v>42341</c:v>
                </c:pt>
                <c:pt idx="3">
                  <c:v>42342</c:v>
                </c:pt>
                <c:pt idx="4">
                  <c:v>42343</c:v>
                </c:pt>
                <c:pt idx="5">
                  <c:v>42344</c:v>
                </c:pt>
                <c:pt idx="6">
                  <c:v>42345</c:v>
                </c:pt>
                <c:pt idx="7">
                  <c:v>42346</c:v>
                </c:pt>
                <c:pt idx="8">
                  <c:v>42347</c:v>
                </c:pt>
                <c:pt idx="9">
                  <c:v>42348</c:v>
                </c:pt>
                <c:pt idx="10">
                  <c:v>42349</c:v>
                </c:pt>
                <c:pt idx="11">
                  <c:v>42350</c:v>
                </c:pt>
                <c:pt idx="12">
                  <c:v>42351</c:v>
                </c:pt>
                <c:pt idx="13">
                  <c:v>42352</c:v>
                </c:pt>
                <c:pt idx="14">
                  <c:v>42353</c:v>
                </c:pt>
                <c:pt idx="15">
                  <c:v>42354</c:v>
                </c:pt>
                <c:pt idx="16">
                  <c:v>42355</c:v>
                </c:pt>
                <c:pt idx="17">
                  <c:v>42356</c:v>
                </c:pt>
                <c:pt idx="18">
                  <c:v>42357</c:v>
                </c:pt>
                <c:pt idx="19">
                  <c:v>42358</c:v>
                </c:pt>
                <c:pt idx="20">
                  <c:v>42359</c:v>
                </c:pt>
                <c:pt idx="21">
                  <c:v>42360</c:v>
                </c:pt>
                <c:pt idx="22">
                  <c:v>42361</c:v>
                </c:pt>
                <c:pt idx="23">
                  <c:v>42362</c:v>
                </c:pt>
                <c:pt idx="24">
                  <c:v>42363</c:v>
                </c:pt>
                <c:pt idx="25">
                  <c:v>42364</c:v>
                </c:pt>
                <c:pt idx="26">
                  <c:v>42365</c:v>
                </c:pt>
                <c:pt idx="27">
                  <c:v>42366</c:v>
                </c:pt>
                <c:pt idx="28">
                  <c:v>42367</c:v>
                </c:pt>
                <c:pt idx="29">
                  <c:v>42368</c:v>
                </c:pt>
                <c:pt idx="30">
                  <c:v>42369</c:v>
                </c:pt>
                <c:pt idx="31">
                  <c:v>42370</c:v>
                </c:pt>
                <c:pt idx="32">
                  <c:v>42371</c:v>
                </c:pt>
                <c:pt idx="33">
                  <c:v>42372</c:v>
                </c:pt>
              </c:numCache>
            </c:numRef>
          </c:cat>
          <c:val>
            <c:numRef>
              <c:f>Sheet1!$B$1:$B$34</c:f>
              <c:numCache>
                <c:formatCode>General</c:formatCode>
                <c:ptCount val="34"/>
                <c:pt idx="0">
                  <c:v>1000</c:v>
                </c:pt>
                <c:pt idx="1">
                  <c:v>1010</c:v>
                </c:pt>
                <c:pt idx="2">
                  <c:v>1020</c:v>
                </c:pt>
                <c:pt idx="3">
                  <c:v>1030</c:v>
                </c:pt>
                <c:pt idx="4">
                  <c:v>1040</c:v>
                </c:pt>
                <c:pt idx="5">
                  <c:v>1050</c:v>
                </c:pt>
                <c:pt idx="6">
                  <c:v>1060</c:v>
                </c:pt>
                <c:pt idx="7">
                  <c:v>1070</c:v>
                </c:pt>
                <c:pt idx="8">
                  <c:v>1080</c:v>
                </c:pt>
                <c:pt idx="9">
                  <c:v>1090</c:v>
                </c:pt>
                <c:pt idx="10">
                  <c:v>1100</c:v>
                </c:pt>
                <c:pt idx="11">
                  <c:v>1130</c:v>
                </c:pt>
                <c:pt idx="12">
                  <c:v>1160</c:v>
                </c:pt>
                <c:pt idx="13">
                  <c:v>1190</c:v>
                </c:pt>
                <c:pt idx="14">
                  <c:v>1220</c:v>
                </c:pt>
                <c:pt idx="15">
                  <c:v>1250</c:v>
                </c:pt>
                <c:pt idx="16">
                  <c:v>1280</c:v>
                </c:pt>
                <c:pt idx="17">
                  <c:v>1310</c:v>
                </c:pt>
                <c:pt idx="18">
                  <c:v>1340</c:v>
                </c:pt>
                <c:pt idx="19">
                  <c:v>1370</c:v>
                </c:pt>
                <c:pt idx="20">
                  <c:v>1400</c:v>
                </c:pt>
                <c:pt idx="21">
                  <c:v>1430</c:v>
                </c:pt>
                <c:pt idx="22">
                  <c:v>1460</c:v>
                </c:pt>
                <c:pt idx="23">
                  <c:v>1490</c:v>
                </c:pt>
                <c:pt idx="24">
                  <c:v>1520</c:v>
                </c:pt>
                <c:pt idx="25">
                  <c:v>300</c:v>
                </c:pt>
                <c:pt idx="26">
                  <c:v>290</c:v>
                </c:pt>
                <c:pt idx="27">
                  <c:v>280</c:v>
                </c:pt>
                <c:pt idx="28">
                  <c:v>270</c:v>
                </c:pt>
                <c:pt idx="29">
                  <c:v>260</c:v>
                </c:pt>
                <c:pt idx="30">
                  <c:v>250</c:v>
                </c:pt>
                <c:pt idx="31">
                  <c:v>240</c:v>
                </c:pt>
                <c:pt idx="32">
                  <c:v>230</c:v>
                </c:pt>
                <c:pt idx="33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7A-4926-867C-D8AC5A473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297896"/>
        <c:axId val="327302208"/>
      </c:lineChart>
      <c:dateAx>
        <c:axId val="32729789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302208"/>
        <c:crosses val="autoZero"/>
        <c:auto val="1"/>
        <c:lblOffset val="100"/>
        <c:baseTimeUnit val="days"/>
      </c:dateAx>
      <c:valAx>
        <c:axId val="32730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7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10T13:47:05.129" idx="1">
    <p:pos x="10" y="10"/>
    <p:text>22:30</p:text>
    <p:extLst>
      <p:ext uri="{C676402C-5697-4E1C-873F-D02D1690AC5C}">
        <p15:threadingInfo xmlns:p15="http://schemas.microsoft.com/office/powerpoint/2012/main" timeZoneBias="360"/>
      </p:ext>
    </p:extLst>
  </p:cm>
  <p:cm authorId="1" dt="2016-01-10T13:48:07.824" idx="2">
    <p:pos x="10" y="106"/>
    <p:text>So give yourself 33 minutes</p:text>
    <p:extLst>
      <p:ext uri="{C676402C-5697-4E1C-873F-D02D1690AC5C}">
        <p15:threadingInfo xmlns:p15="http://schemas.microsoft.com/office/powerpoint/2012/main" timeZoneBias="36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10T13:47:05.129" idx="1">
    <p:pos x="10" y="10"/>
    <p:text>22:30</p:text>
    <p:extLst>
      <p:ext uri="{C676402C-5697-4E1C-873F-D02D1690AC5C}">
        <p15:threadingInfo xmlns:p15="http://schemas.microsoft.com/office/powerpoint/2012/main" timeZoneBias="360"/>
      </p:ext>
    </p:extLst>
  </p:cm>
  <p:cm authorId="1" dt="2016-01-10T13:48:07.824" idx="2">
    <p:pos x="10" y="106"/>
    <p:text>So give yourself 33 minutes</p:text>
    <p:extLst>
      <p:ext uri="{C676402C-5697-4E1C-873F-D02D1690AC5C}">
        <p15:threadingInfo xmlns:p15="http://schemas.microsoft.com/office/powerpoint/2012/main" timeZoneBias="360">
          <p15:parentCm authorId="1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84050-B806-4551-B7D9-3A25B679784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FBA31-2551-493F-907E-AD8EE8FC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it to planning the next version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8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1A2E1-30FC-4746-8667-A12B560F97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41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1A2E1-30FC-4746-8667-A12B560F97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1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1A2E1-30FC-4746-8667-A12B560F97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98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[twitter] Slides will be on drsql.org in the presentations area for this and the keynote as soon as I can get them out there. @</a:t>
            </a:r>
            <a:r>
              <a:rPr lang="en-US" i="1" dirty="0" err="1"/>
              <a:t>rm</a:t>
            </a:r>
            <a:r>
              <a:rPr lang="en-US" b="1" i="1" dirty="0" err="1"/>
              <a:t>techtrifecta</a:t>
            </a:r>
            <a:r>
              <a:rPr lang="en-US" b="1" i="1" dirty="0"/>
              <a:t> </a:t>
            </a:r>
            <a:r>
              <a:rPr lang="en-US" dirty="0"/>
              <a:t>[/twitter]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07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AA732-83F6-4A36-9A8C-625940E0E7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4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2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94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20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562128" y="1836574"/>
            <a:ext cx="71654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4050" b="0" dirty="0">
                <a:solidFill>
                  <a:schemeClr val="accent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2519" y="2774610"/>
            <a:ext cx="7166540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1800" dirty="0">
                <a:solidFill>
                  <a:schemeClr val="accent4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54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E7B3-3D13-42C8-8DC3-79AF56FA836A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54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28213" y="6503248"/>
            <a:ext cx="3860800" cy="365125"/>
          </a:xfrm>
          <a:prstGeom prst="rect">
            <a:avLst/>
          </a:prstGeom>
        </p:spPr>
        <p:txBody>
          <a:bodyPr lIns="91416" tIns="0" rIns="91416" bIns="45708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8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1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03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00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4978400" cy="45259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6667" y="1600206"/>
            <a:ext cx="5283200" cy="45259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52816" y="6482096"/>
            <a:ext cx="861765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23D738-0A37-4C62-A13B-47275B54F995}" type="slidenum">
              <a:rPr lang="en-US" sz="619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619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8424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181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81600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2" y="1535113"/>
            <a:ext cx="5287433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2" y="2174875"/>
            <a:ext cx="5287433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57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89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1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612467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8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435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96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50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6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562128" y="1836574"/>
            <a:ext cx="71654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4050" b="0" dirty="0">
                <a:solidFill>
                  <a:schemeClr val="accent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2519" y="2774610"/>
            <a:ext cx="7166540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1800" dirty="0">
                <a:solidFill>
                  <a:schemeClr val="accent4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60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46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28213" y="6503248"/>
            <a:ext cx="3860800" cy="365125"/>
          </a:xfrm>
          <a:prstGeom prst="rect">
            <a:avLst/>
          </a:prstGeom>
        </p:spPr>
        <p:txBody>
          <a:bodyPr lIns="91416" tIns="0" rIns="91416" bIns="45708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defTabSz="685710"/>
            <a:endParaRPr lang="en-US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2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960" y="2549513"/>
            <a:ext cx="6381795" cy="114300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0960" y="548681"/>
            <a:ext cx="6381795" cy="192882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EA2E3-29B1-423B-AFD0-F6A8D5542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2" y="5365978"/>
            <a:ext cx="3026306" cy="13276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838EC5-30F9-4D40-B0E8-A96ED663E918}"/>
              </a:ext>
            </a:extLst>
          </p:cNvPr>
          <p:cNvSpPr/>
          <p:nvPr/>
        </p:nvSpPr>
        <p:spPr>
          <a:xfrm>
            <a:off x="10923678" y="3692522"/>
            <a:ext cx="1268322" cy="29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2BE52-2604-45C0-85DD-55DC527E75CE}"/>
              </a:ext>
            </a:extLst>
          </p:cNvPr>
          <p:cNvSpPr/>
          <p:nvPr/>
        </p:nvSpPr>
        <p:spPr>
          <a:xfrm>
            <a:off x="11811040" y="6475270"/>
            <a:ext cx="380960" cy="38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D7BAD-8E3F-4872-926E-72CC10D019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78" y="116632"/>
            <a:ext cx="6664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8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72816"/>
            <a:ext cx="10972800" cy="435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2931E-AB56-4CA6-A221-229537149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73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636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6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D2750-346A-4074-BE94-4126F1DDC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012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6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AEE9B-DB2D-4E3A-B965-0A66821A52EF}"/>
              </a:ext>
            </a:extLst>
          </p:cNvPr>
          <p:cNvSpPr/>
          <p:nvPr/>
        </p:nvSpPr>
        <p:spPr>
          <a:xfrm>
            <a:off x="6816548" y="6453336"/>
            <a:ext cx="4971789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5D2A9-43C6-4455-950B-70EF3502A2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647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6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/>
        </p:nvSpPr>
        <p:spPr>
          <a:xfrm>
            <a:off x="6816548" y="6453336"/>
            <a:ext cx="4899734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/>
        </p:nvSpPr>
        <p:spPr>
          <a:xfrm>
            <a:off x="6960658" y="6551766"/>
            <a:ext cx="5043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68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" y="116633"/>
            <a:ext cx="2085795" cy="2084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3587" y="2135734"/>
            <a:ext cx="1581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97CC515-ADEA-4A84-B896-188A8A8FDAD5}"/>
              </a:ext>
            </a:extLst>
          </p:cNvPr>
          <p:cNvSpPr/>
          <p:nvPr/>
        </p:nvSpPr>
        <p:spPr>
          <a:xfrm>
            <a:off x="2637364" y="1107265"/>
            <a:ext cx="7239051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5A9A5-4A24-4F01-9CC7-65EC9F9E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866" y="1250143"/>
            <a:ext cx="6858048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38D958-4543-4ECC-A522-04AD63CF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7866" y="2750341"/>
            <a:ext cx="6858048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AACA0-3668-467A-9A74-9363A289C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60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546" y="-1179512"/>
            <a:ext cx="4574767" cy="4647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607" y="2109774"/>
            <a:ext cx="1625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CAB9E4F-14D2-4DFB-9C40-ADE58A343016}"/>
              </a:ext>
            </a:extLst>
          </p:cNvPr>
          <p:cNvSpPr/>
          <p:nvPr/>
        </p:nvSpPr>
        <p:spPr>
          <a:xfrm>
            <a:off x="2637364" y="1107265"/>
            <a:ext cx="7239051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E5EDFD-3613-487A-A5B8-6A5544058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866" y="1250143"/>
            <a:ext cx="6858048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75603-BB05-4AB9-9275-5B4582D1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7866" y="2750341"/>
            <a:ext cx="6858048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4658C-A282-4FE5-92E2-9E44AB4A8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705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234" y="274638"/>
            <a:ext cx="11010939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1233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9234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AD0C8-EF30-4727-B0E0-A9C2FB998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9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4978400" cy="45259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6667" y="1600206"/>
            <a:ext cx="5283200" cy="45259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4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9C1B-AC5B-4ED8-AC2A-9E7A6CCD7434}"/>
              </a:ext>
            </a:extLst>
          </p:cNvPr>
          <p:cNvSpPr/>
          <p:nvPr/>
        </p:nvSpPr>
        <p:spPr>
          <a:xfrm>
            <a:off x="6816548" y="6597352"/>
            <a:ext cx="4827679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9B1C-F930-4723-87D5-E619DDB6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080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181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81600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2" y="1535113"/>
            <a:ext cx="5287433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2" y="2174875"/>
            <a:ext cx="5287433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086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E7B3-3D13-42C8-8DC3-79AF56FA836A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5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181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81600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2" y="1535113"/>
            <a:ext cx="5287433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2" y="2174875"/>
            <a:ext cx="5287433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6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612467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46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A9F0-05CD-4070-8EC7-FAB13B3C063B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64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8622215" y="3268161"/>
            <a:ext cx="6854824" cy="324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>
                    <a:lumMod val="95000"/>
                  </a:schemeClr>
                </a:solidFill>
              </a:rPr>
              <a:t>                                                                                                                            drsql.org</a:t>
            </a:r>
          </a:p>
        </p:txBody>
      </p:sp>
    </p:spTree>
    <p:extLst>
      <p:ext uri="{BB962C8B-B14F-4D97-AF65-F5344CB8AC3E}">
        <p14:creationId xmlns:p14="http://schemas.microsoft.com/office/powerpoint/2010/main" val="370932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ctr" defTabSz="51435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46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4855-B8E6-485D-9862-41A91225C0AF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64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8622215" y="3268161"/>
            <a:ext cx="6854824" cy="324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>
                    <a:lumMod val="95000"/>
                  </a:schemeClr>
                </a:solidFill>
              </a:rPr>
              <a:t>                                                                                                                            drsql.org</a:t>
            </a:r>
          </a:p>
        </p:txBody>
      </p:sp>
    </p:spTree>
    <p:extLst>
      <p:ext uri="{BB962C8B-B14F-4D97-AF65-F5344CB8AC3E}">
        <p14:creationId xmlns:p14="http://schemas.microsoft.com/office/powerpoint/2010/main" val="334556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51435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0109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73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sql-server-transaction-locking-and-row-versioning-guide?view=sql-server-ver15" TargetMode="Externa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viewpoint-gazebo-lookout-point-99199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idm-thoughtplace.blogspot.com/2013/06/some-thoughts-on-database-locking-in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creativecommons.org/licenses/by-nd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danuv/9707048781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louis@drsql.org" TargetMode="External"/><Relationship Id="rId7" Type="http://schemas.openxmlformats.org/officeDocument/2006/relationships/hyperlink" Target="https://www.red-gate.com/simple-talk/author/louis-davids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twitter.com/drsql" TargetMode="External"/><Relationship Id="rId5" Type="http://schemas.openxmlformats.org/officeDocument/2006/relationships/hyperlink" Target="https://github.com/drsqlgithub/Presentation-Files--Matters-Of-Concurrency" TargetMode="External"/><Relationship Id="rId4" Type="http://schemas.openxmlformats.org/officeDocument/2006/relationships/hyperlink" Target="http://drsql.org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koolinus.wordpress.com/2012/04/10/www-server-racks-com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en.wikipedia.org/wiki/Windows_RT" TargetMode="Externa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Louis Davidson</a:t>
            </a:r>
          </a:p>
          <a:p>
            <a:r>
              <a:rPr lang="en-US" dirty="0"/>
              <a:t>drsql.org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Matters of 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2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Effect of Time on 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2436" cy="4351338"/>
          </a:xfrm>
        </p:spPr>
        <p:txBody>
          <a:bodyPr/>
          <a:lstStyle/>
          <a:p>
            <a:pPr fontAlgn="ctr"/>
            <a:r>
              <a:rPr lang="en-US" dirty="0"/>
              <a:t>Synchronous access</a:t>
            </a:r>
          </a:p>
          <a:p>
            <a:pPr fontAlgn="ctr"/>
            <a:r>
              <a:rPr lang="en-US" dirty="0"/>
              <a:t>Asynchronous access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049" y="1417638"/>
            <a:ext cx="3693795" cy="42214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09600" y="3330222"/>
            <a:ext cx="6423378" cy="3002845"/>
            <a:chOff x="609600" y="3330222"/>
            <a:chExt cx="6423378" cy="3002845"/>
          </a:xfrm>
        </p:grpSpPr>
        <p:sp>
          <p:nvSpPr>
            <p:cNvPr id="4" name="Rectangle 3"/>
            <p:cNvSpPr/>
            <p:nvPr/>
          </p:nvSpPr>
          <p:spPr>
            <a:xfrm>
              <a:off x="609600" y="3330222"/>
              <a:ext cx="6423378" cy="300284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Time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970844" y="5639118"/>
              <a:ext cx="56557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00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Access - Methods of Enforcement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Versions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261837"/>
              </p:ext>
            </p:extLst>
          </p:nvPr>
        </p:nvGraphicFramePr>
        <p:xfrm>
          <a:off x="1754858" y="4492459"/>
          <a:ext cx="9060875" cy="1988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175576" y="1417638"/>
            <a:ext cx="2053524" cy="2686010"/>
            <a:chOff x="2175576" y="1417638"/>
            <a:chExt cx="2053524" cy="26860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576" y="1417638"/>
              <a:ext cx="2053524" cy="26860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789" y="2460542"/>
              <a:ext cx="263098" cy="300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64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2541"/>
            <a:ext cx="10363200" cy="5372559"/>
          </a:xfrm>
        </p:spPr>
        <p:txBody>
          <a:bodyPr>
            <a:normAutofit fontScale="70000" lnSpcReduction="20000"/>
          </a:bodyPr>
          <a:lstStyle/>
          <a:p>
            <a:pPr fontAlgn="ctr"/>
            <a:r>
              <a:rPr lang="en-US" dirty="0"/>
              <a:t>Tags to tell others you are using a resource</a:t>
            </a:r>
          </a:p>
          <a:p>
            <a:pPr lvl="1" fontAlgn="ctr"/>
            <a:r>
              <a:rPr lang="en-US" dirty="0"/>
              <a:t>Note: The following is simplified, will include a list of resources for more detailed information</a:t>
            </a:r>
          </a:p>
          <a:p>
            <a:pPr fontAlgn="ctr"/>
            <a:r>
              <a:rPr lang="en-US" dirty="0"/>
              <a:t>Resource: Database, Table, Page, Row/Key, Range of Data, Schema,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/>
              <a:t>Type: </a:t>
            </a:r>
          </a:p>
          <a:p>
            <a:pPr lvl="1" fontAlgn="ctr"/>
            <a:r>
              <a:rPr lang="en-US" dirty="0"/>
              <a:t>Shared – Just looking, not modifying. Tells others they can use a resource, just don’t change it</a:t>
            </a:r>
          </a:p>
          <a:p>
            <a:pPr lvl="1" fontAlgn="ctr"/>
            <a:r>
              <a:rPr lang="en-US" dirty="0"/>
              <a:t>Exclusive – (Typically) Used when modifying data</a:t>
            </a:r>
          </a:p>
          <a:p>
            <a:pPr lvl="1" fontAlgn="ctr"/>
            <a:r>
              <a:rPr lang="en-US" dirty="0"/>
              <a:t>Update – A type of shared lock that says the connection may modify the underlying data. </a:t>
            </a:r>
          </a:p>
          <a:p>
            <a:pPr lvl="2" fontAlgn="ctr"/>
            <a:r>
              <a:rPr lang="en-US" dirty="0"/>
              <a:t>Must be changed to Exclusive to perform modification. </a:t>
            </a:r>
          </a:p>
          <a:p>
            <a:pPr lvl="2" fontAlgn="ctr"/>
            <a:r>
              <a:rPr lang="en-US" dirty="0"/>
              <a:t>Compatible with shared locks, not other update locks.</a:t>
            </a:r>
          </a:p>
          <a:p>
            <a:pPr lvl="2" fontAlgn="ctr"/>
            <a:r>
              <a:rPr lang="en-US" dirty="0"/>
              <a:t>More info: http://www.sqlpassion.at/archive/2014/07/28/why-do-we-need-update-locks-in-sql-server/</a:t>
            </a:r>
          </a:p>
          <a:p>
            <a:pPr lvl="1" fontAlgn="ctr"/>
            <a:r>
              <a:rPr lang="en-US" dirty="0"/>
              <a:t>Stability – Placed to keep you from changing or dropping an object that is in use</a:t>
            </a:r>
          </a:p>
          <a:p>
            <a:pPr fontAlgn="ctr"/>
            <a:r>
              <a:rPr lang="en-US" dirty="0"/>
              <a:t>Subtype:</a:t>
            </a:r>
          </a:p>
          <a:p>
            <a:pPr lvl="1" fontAlgn="ctr"/>
            <a:r>
              <a:rPr lang="en-US" dirty="0"/>
              <a:t>Intent – Placed at higher levels in the resource hierarchy to tell other connections they can’t place an incompatible type</a:t>
            </a:r>
          </a:p>
          <a:p>
            <a:pPr fontAlgn="ctr"/>
            <a:r>
              <a:rPr lang="en-US" dirty="0"/>
              <a:t>Compatibility:</a:t>
            </a:r>
          </a:p>
          <a:p>
            <a:pPr lvl="1" fontAlgn="ctr"/>
            <a:r>
              <a:rPr lang="en-US" dirty="0"/>
              <a:t>Lock types must be compatible to be placed simultaneously</a:t>
            </a:r>
          </a:p>
          <a:p>
            <a:pPr lvl="1" fontAlgn="ctr"/>
            <a:r>
              <a:rPr lang="en-US" dirty="0"/>
              <a:t>Full matrix: https://docs.microsoft.com/en-us/previous-versions/sql/compact/sql-server-compact-4.0/ms172925(v=sql.110)</a:t>
            </a:r>
          </a:p>
          <a:p>
            <a:pPr lvl="1" fontAlgn="ctr"/>
            <a:r>
              <a:rPr lang="en-US" dirty="0"/>
              <a:t>Deadlocks – Resource stalemate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721435" y="274638"/>
            <a:ext cx="860965" cy="1048512"/>
            <a:chOff x="2308954" y="1825625"/>
            <a:chExt cx="1963001" cy="25357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954" y="2365954"/>
              <a:ext cx="1963001" cy="19954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135" y="1825625"/>
              <a:ext cx="1558637" cy="155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8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5230-42B9-4561-AC82-52A8811A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D7711-FCF5-4D3E-93FD-82D72270B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0"/>
            <a:ext cx="10972800" cy="45259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Compatible locks can coexist with other locks of the same type for different connections</a:t>
            </a:r>
          </a:p>
          <a:p>
            <a:r>
              <a:rPr lang="en-US" dirty="0"/>
              <a:t>Incompatible locks block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details, including more details on Range Lock compatibility:</a:t>
            </a:r>
          </a:p>
          <a:p>
            <a:pPr lvl="1"/>
            <a:r>
              <a:rPr lang="en-US" dirty="0">
                <a:hlinkClick r:id="rId2"/>
              </a:rPr>
              <a:t>https://docs.microsoft.com/en-us/sql/relational-databases/sql-server-transaction-locking-and-row-versioning-guide?view=sql-server-ver15</a:t>
            </a:r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CDF620-D6C0-41FE-88B8-794D1022B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278492"/>
              </p:ext>
            </p:extLst>
          </p:nvPr>
        </p:nvGraphicFramePr>
        <p:xfrm>
          <a:off x="2849956" y="2515224"/>
          <a:ext cx="6760660" cy="21119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7425">
                  <a:extLst>
                    <a:ext uri="{9D8B030D-6E8A-4147-A177-3AD203B41FA5}">
                      <a16:colId xmlns:a16="http://schemas.microsoft.com/office/drawing/2014/main" val="125533547"/>
                    </a:ext>
                  </a:extLst>
                </a:gridCol>
                <a:gridCol w="686680">
                  <a:extLst>
                    <a:ext uri="{9D8B030D-6E8A-4147-A177-3AD203B41FA5}">
                      <a16:colId xmlns:a16="http://schemas.microsoft.com/office/drawing/2014/main" val="19714096"/>
                    </a:ext>
                  </a:extLst>
                </a:gridCol>
                <a:gridCol w="490719">
                  <a:extLst>
                    <a:ext uri="{9D8B030D-6E8A-4147-A177-3AD203B41FA5}">
                      <a16:colId xmlns:a16="http://schemas.microsoft.com/office/drawing/2014/main" val="2200925042"/>
                    </a:ext>
                  </a:extLst>
                </a:gridCol>
                <a:gridCol w="462958">
                  <a:extLst>
                    <a:ext uri="{9D8B030D-6E8A-4147-A177-3AD203B41FA5}">
                      <a16:colId xmlns:a16="http://schemas.microsoft.com/office/drawing/2014/main" val="2538918512"/>
                    </a:ext>
                  </a:extLst>
                </a:gridCol>
                <a:gridCol w="600131">
                  <a:extLst>
                    <a:ext uri="{9D8B030D-6E8A-4147-A177-3AD203B41FA5}">
                      <a16:colId xmlns:a16="http://schemas.microsoft.com/office/drawing/2014/main" val="4260740967"/>
                    </a:ext>
                  </a:extLst>
                </a:gridCol>
                <a:gridCol w="762616">
                  <a:extLst>
                    <a:ext uri="{9D8B030D-6E8A-4147-A177-3AD203B41FA5}">
                      <a16:colId xmlns:a16="http://schemas.microsoft.com/office/drawing/2014/main" val="3524605697"/>
                    </a:ext>
                  </a:extLst>
                </a:gridCol>
                <a:gridCol w="600131">
                  <a:extLst>
                    <a:ext uri="{9D8B030D-6E8A-4147-A177-3AD203B41FA5}">
                      <a16:colId xmlns:a16="http://schemas.microsoft.com/office/drawing/2014/main" val="881086415"/>
                    </a:ext>
                  </a:extLst>
                </a:gridCol>
              </a:tblGrid>
              <a:tr h="252762"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Mode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IS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</a:rPr>
                        <a:t>S</a:t>
                      </a:r>
                      <a:endParaRPr lang="en-US" sz="1100" b="1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</a:rPr>
                        <a:t>U</a:t>
                      </a:r>
                      <a:endParaRPr lang="en-US" sz="1100" b="1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IX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SIX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X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861386"/>
                  </a:ext>
                </a:extLst>
              </a:tr>
              <a:tr h="329928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Intent shared (IS)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91416"/>
                  </a:ext>
                </a:extLst>
              </a:tr>
              <a:tr h="289807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Shared (S)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445715"/>
                  </a:ext>
                </a:extLst>
              </a:tr>
              <a:tr h="289807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Update (U)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33041"/>
                  </a:ext>
                </a:extLst>
              </a:tr>
              <a:tr h="289807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Intent exclusive (IX)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760030"/>
                  </a:ext>
                </a:extLst>
              </a:tr>
              <a:tr h="289807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Shared with intent exclusive (SIX)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085867"/>
                  </a:ext>
                </a:extLst>
              </a:tr>
              <a:tr h="370050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Exclusive (X)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55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84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B73D-5A18-4BA5-BA4C-E8D53C2C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Query Optimization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52ED-CD69-45AB-9DEA-489486226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95138"/>
            <a:ext cx="4978400" cy="3731031"/>
          </a:xfrm>
        </p:spPr>
        <p:txBody>
          <a:bodyPr>
            <a:normAutofit/>
          </a:bodyPr>
          <a:lstStyle/>
          <a:p>
            <a:r>
              <a:rPr lang="en-US" sz="2400" dirty="0"/>
              <a:t>Locks are applied to rows you </a:t>
            </a:r>
            <a:r>
              <a:rPr lang="en-US" sz="2400" b="1" dirty="0"/>
              <a:t>touch</a:t>
            </a:r>
          </a:p>
          <a:p>
            <a:r>
              <a:rPr lang="en-US" sz="2400" dirty="0"/>
              <a:t>This is not just the rows you actually output or modify</a:t>
            </a:r>
          </a:p>
          <a:p>
            <a:r>
              <a:rPr lang="en-US" sz="2400" dirty="0"/>
              <a:t>Using an index can reduce the number of rows that need to be touched, and hence, locked</a:t>
            </a:r>
          </a:p>
          <a:p>
            <a:endParaRPr lang="en-US" sz="2400" dirty="0"/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D31C85B9-9519-4DC8-B122-E408D4E49A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79393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78009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312E-E7DD-450A-B42D-48FF2256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D6BA9D86-F334-45CE-AA2A-F77B00DFD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5150" y="2107539"/>
            <a:ext cx="5490067" cy="315025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5ADA1-D7C7-46EE-9A51-5AC4B4770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4767" y="1600206"/>
            <a:ext cx="52832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Connections have incompatible needs for resource that cannot be resolved</a:t>
            </a:r>
          </a:p>
          <a:p>
            <a:pPr lvl="1"/>
            <a:r>
              <a:rPr lang="en-US" dirty="0"/>
              <a:t>Transaction X has resources Transaction Y needs and needs resources Transaction Y has</a:t>
            </a:r>
          </a:p>
          <a:p>
            <a:pPr lvl="1"/>
            <a:r>
              <a:rPr lang="en-US" dirty="0"/>
              <a:t>Transaction Y has resources Transaction X needs and needs resources Transaction X has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one transaction has to be killed (gruesome)</a:t>
            </a:r>
          </a:p>
          <a:p>
            <a:pPr marL="257175" lvl="1" indent="0">
              <a:buNone/>
            </a:pPr>
            <a:endParaRPr lang="en-US" dirty="0"/>
          </a:p>
          <a:p>
            <a:r>
              <a:rPr lang="en-US" dirty="0"/>
              <a:t>One of the least of your worries as a DBA</a:t>
            </a:r>
          </a:p>
          <a:p>
            <a:pPr lvl="1"/>
            <a:r>
              <a:rPr lang="en-US" dirty="0"/>
              <a:t>Handled by redoing the operation</a:t>
            </a:r>
          </a:p>
          <a:p>
            <a:pPr lvl="1"/>
            <a:r>
              <a:rPr lang="en-US" dirty="0"/>
              <a:t>Making it a larger worry for programmers</a:t>
            </a:r>
          </a:p>
          <a:p>
            <a:endParaRPr lang="en-US" dirty="0"/>
          </a:p>
          <a:p>
            <a:r>
              <a:rPr lang="en-US" dirty="0"/>
              <a:t>Proper Coding Of Deadlock resolution prepares you for Memory Optimized Tables.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F65EC-0F85-484D-811E-DEFA2AD274E0}"/>
              </a:ext>
            </a:extLst>
          </p:cNvPr>
          <p:cNvSpPr txBox="1"/>
          <p:nvPr/>
        </p:nvSpPr>
        <p:spPr>
          <a:xfrm>
            <a:off x="1509505" y="6583362"/>
            <a:ext cx="30013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idm-thoughtplace.blogspot.com/2013/06/some-thoughts-on-database-locking-in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d/3.0/"/>
              </a:rPr>
              <a:t>CC BY-ND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869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fontAlgn="ctr"/>
            <a:r>
              <a:rPr lang="en-US" dirty="0"/>
              <a:t>Demo – Synchronous Concurrency Collisions With Locks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Demos 2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2" y="889236"/>
            <a:ext cx="7055346" cy="5968764"/>
          </a:xfrm>
        </p:spPr>
      </p:pic>
      <p:sp>
        <p:nvSpPr>
          <p:cNvPr id="4" name="TextBox 3"/>
          <p:cNvSpPr txBox="1"/>
          <p:nvPr/>
        </p:nvSpPr>
        <p:spPr>
          <a:xfrm>
            <a:off x="5357611" y="1803042"/>
            <a:ext cx="2781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Using: </a:t>
            </a:r>
          </a:p>
          <a:p>
            <a:r>
              <a:rPr lang="en-US" dirty="0"/>
              <a:t>SQL Server 2019 </a:t>
            </a:r>
          </a:p>
          <a:p>
            <a:r>
              <a:rPr lang="en-US" dirty="0"/>
              <a:t>On a Intel NUC, 32 GB, 1TB </a:t>
            </a:r>
            <a:r>
              <a:rPr lang="en-US" dirty="0" err="1"/>
              <a:t>Nmve</a:t>
            </a:r>
            <a:r>
              <a:rPr lang="en-US" dirty="0"/>
              <a:t>, 1TB SSD</a:t>
            </a:r>
          </a:p>
        </p:txBody>
      </p:sp>
    </p:spTree>
    <p:extLst>
      <p:ext uri="{BB962C8B-B14F-4D97-AF65-F5344CB8AC3E}">
        <p14:creationId xmlns:p14="http://schemas.microsoft.com/office/powerpoint/2010/main" val="421775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Multi-Valued Concurrency Controls (MVCC)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sz="2800" dirty="0"/>
              <a:t>Connections work off of the version of the row when the transaction starts</a:t>
            </a:r>
          </a:p>
          <a:p>
            <a:pPr fontAlgn="ctr"/>
            <a:r>
              <a:rPr lang="en-US" sz="2800" dirty="0"/>
              <a:t>Isolation levels are implemented lockless, rather conflicts are checked at COMMIT TIME</a:t>
            </a:r>
          </a:p>
          <a:p>
            <a:pPr fontAlgn="ctr"/>
            <a:r>
              <a:rPr lang="en-US" sz="2800" dirty="0"/>
              <a:t>True Version Based Concurrency Controls are often referred to as Optimistic Concurrency Controls </a:t>
            </a:r>
          </a:p>
          <a:p>
            <a:pPr lvl="1" fontAlgn="ctr"/>
            <a:r>
              <a:rPr lang="en-US" sz="2400" dirty="0"/>
              <a:t>It works best with rare modification collisions</a:t>
            </a:r>
          </a:p>
          <a:p>
            <a:pPr lvl="1" fontAlgn="ctr"/>
            <a:r>
              <a:rPr lang="en-US" sz="2400" dirty="0"/>
              <a:t>Small, short transactions are generally better for this model</a:t>
            </a:r>
          </a:p>
          <a:p>
            <a:pPr lvl="1" fontAlgn="ctr"/>
            <a:r>
              <a:rPr lang="en-US" sz="2400" dirty="0"/>
              <a:t>Makes integrity checks far more difficult</a:t>
            </a:r>
          </a:p>
          <a:p>
            <a:pPr lvl="2" fontAlgn="ctr"/>
            <a:endParaRPr lang="en-US" sz="2100" dirty="0"/>
          </a:p>
          <a:p>
            <a:pPr lvl="1" fontAlgn="ctr"/>
            <a:r>
              <a:rPr lang="en-US" sz="2400" dirty="0"/>
              <a:t>Lock based concurrency is often referred to as the “pessimistic” model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887774"/>
              </p:ext>
            </p:extLst>
          </p:nvPr>
        </p:nvGraphicFramePr>
        <p:xfrm>
          <a:off x="10006029" y="113927"/>
          <a:ext cx="1673908" cy="1394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367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Multi-Valued Concurrency Controls (MVCC)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363200" cy="5144527"/>
          </a:xfrm>
        </p:spPr>
        <p:txBody>
          <a:bodyPr>
            <a:normAutofit fontScale="85000" lnSpcReduction="20000"/>
          </a:bodyPr>
          <a:lstStyle/>
          <a:p>
            <a:pPr fontAlgn="ctr"/>
            <a:r>
              <a:rPr lang="en-US" dirty="0"/>
              <a:t>Every modification to a row results in a new physical resource</a:t>
            </a:r>
          </a:p>
          <a:p>
            <a:pPr fontAlgn="ctr"/>
            <a:r>
              <a:rPr lang="en-US" dirty="0"/>
              <a:t>The new physical resources are timestamped to their effective time</a:t>
            </a:r>
          </a:p>
          <a:p>
            <a:pPr lvl="1" fontAlgn="ctr"/>
            <a:r>
              <a:rPr lang="en-US" dirty="0"/>
              <a:t>UPDATE operations are an INSERT a new row for the future, UPDATE old row with timestamps for the past</a:t>
            </a:r>
          </a:p>
          <a:p>
            <a:pPr lvl="1" fontAlgn="ctr"/>
            <a:r>
              <a:rPr lang="en-US" dirty="0"/>
              <a:t>DELETE operations are just an UPDATE of the exiting row with timestamps for the past</a:t>
            </a:r>
          </a:p>
          <a:p>
            <a:pPr lvl="1" fontAlgn="ctr"/>
            <a:r>
              <a:rPr lang="en-US" dirty="0"/>
              <a:t>Cleanup processes remove expired rows (timestamps that no transactions need)</a:t>
            </a:r>
          </a:p>
          <a:p>
            <a:pPr fontAlgn="ctr"/>
            <a:r>
              <a:rPr lang="en-US" dirty="0"/>
              <a:t>There are two versions currently implemented in SQL Server</a:t>
            </a:r>
          </a:p>
          <a:p>
            <a:pPr lvl="1" fontAlgn="ctr"/>
            <a:r>
              <a:rPr lang="en-US" dirty="0"/>
              <a:t>Memory Optimized Tables (2014+) – Physical structures completely based on versions</a:t>
            </a:r>
          </a:p>
          <a:p>
            <a:pPr lvl="2" fontAlgn="ctr"/>
            <a:r>
              <a:rPr lang="en-US" dirty="0"/>
              <a:t>Supports SNAPSHOT, REPEATABLE READ, SERIALIZABLE Isolation Levels</a:t>
            </a:r>
          </a:p>
          <a:p>
            <a:pPr lvl="1" fontAlgn="ctr"/>
            <a:r>
              <a:rPr lang="en-US" dirty="0"/>
              <a:t>On-Disk Tables (2005+) –Makes copies of rows in </a:t>
            </a:r>
            <a:r>
              <a:rPr lang="en-US" dirty="0" err="1"/>
              <a:t>tempdb</a:t>
            </a:r>
            <a:r>
              <a:rPr lang="en-US" dirty="0"/>
              <a:t> for read versions, still uses locks for write collisions. </a:t>
            </a:r>
          </a:p>
          <a:p>
            <a:pPr lvl="2" fontAlgn="ctr"/>
            <a:r>
              <a:rPr lang="en-US" dirty="0"/>
              <a:t>Not a full snapshot implementation, still uses locks</a:t>
            </a:r>
          </a:p>
          <a:p>
            <a:pPr lvl="2" fontAlgn="ctr"/>
            <a:r>
              <a:rPr lang="en-US" dirty="0"/>
              <a:t>Use SNAPSHOT Isolation Level for the transaction level</a:t>
            </a:r>
          </a:p>
          <a:p>
            <a:pPr lvl="2" fontAlgn="ctr"/>
            <a:r>
              <a:rPr lang="en-US" dirty="0"/>
              <a:t>READ COMMITTED w/ READ_COMMITTED_SNAPSHOT DB Setting changes READ COMMITTED to read around locks to a snapshot</a:t>
            </a:r>
          </a:p>
          <a:p>
            <a:pPr lvl="2" fontAlgn="ctr"/>
            <a:endParaRPr lang="en-US" dirty="0"/>
          </a:p>
          <a:p>
            <a:pPr fontAlgn="ctr"/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0006029" y="113927"/>
          <a:ext cx="1673908" cy="1394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29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Optimized Hash Index Simplified With Row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550400" y="6356350"/>
            <a:ext cx="2641600" cy="365125"/>
          </a:xfrm>
          <a:prstGeom prst="rect">
            <a:avLst/>
          </a:prstGeom>
        </p:spPr>
        <p:txBody>
          <a:bodyPr/>
          <a:lstStyle/>
          <a:p>
            <a:fld id="{360466E1-81E0-4832-AFE8-A38D5EE68DCE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699" y="3129994"/>
            <a:ext cx="7010401" cy="340892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22312"/>
              </p:ext>
            </p:extLst>
          </p:nvPr>
        </p:nvGraphicFramePr>
        <p:xfrm>
          <a:off x="2624136" y="1417638"/>
          <a:ext cx="6943728" cy="1453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458">
                <a:tc>
                  <a:txBody>
                    <a:bodyPr/>
                    <a:lstStyle/>
                    <a:p>
                      <a:r>
                        <a:rPr lang="en-US" sz="1600" dirty="0" err="1"/>
                        <a:t>TableNameId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Country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Other</a:t>
                      </a:r>
                      <a:r>
                        <a:rPr lang="en-US" sz="1600" baseline="0" dirty="0" err="1"/>
                        <a:t>Columns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4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45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45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Canada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5874327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Been in IT for 20-some years</a:t>
            </a:r>
          </a:p>
          <a:p>
            <a:r>
              <a:rPr lang="en-US" dirty="0"/>
              <a:t>Microsoft </a:t>
            </a:r>
            <a:r>
              <a:rPr lang="en-US"/>
              <a:t>MVP 16 </a:t>
            </a:r>
            <a:r>
              <a:rPr lang="en-US" dirty="0"/>
              <a:t>Times</a:t>
            </a:r>
          </a:p>
          <a:p>
            <a:r>
              <a:rPr lang="en-US" dirty="0"/>
              <a:t>Corporate Data Architect</a:t>
            </a:r>
          </a:p>
          <a:p>
            <a:r>
              <a:rPr lang="en-US" dirty="0"/>
              <a:t>Written 6 books on </a:t>
            </a:r>
            <a:br>
              <a:rPr lang="en-US" dirty="0"/>
            </a:br>
            <a:r>
              <a:rPr lang="en-US" dirty="0"/>
              <a:t>database design</a:t>
            </a:r>
          </a:p>
          <a:p>
            <a:pPr lvl="1"/>
            <a:r>
              <a:rPr lang="en-US" dirty="0"/>
              <a:t>They were technically all versions </a:t>
            </a:r>
            <a:br>
              <a:rPr lang="en-US" dirty="0"/>
            </a:br>
            <a:r>
              <a:rPr lang="en-US" dirty="0"/>
              <a:t>of the same book.  </a:t>
            </a:r>
          </a:p>
          <a:p>
            <a:pPr lvl="1"/>
            <a:r>
              <a:rPr lang="en-US" dirty="0"/>
              <a:t>Always new AND improved!</a:t>
            </a:r>
          </a:p>
          <a:p>
            <a:pPr lvl="1"/>
            <a:r>
              <a:rPr lang="en-US" dirty="0"/>
              <a:t>They had slightly different titles each time, but (probably) never again!</a:t>
            </a:r>
          </a:p>
          <a:p>
            <a:pPr lvl="1"/>
            <a:r>
              <a:rPr lang="en-US" dirty="0"/>
              <a:t>Sixth Edition coming later this year</a:t>
            </a:r>
          </a:p>
          <a:p>
            <a:pPr lvl="1"/>
            <a:endParaRPr lang="en-US" dirty="0"/>
          </a:p>
          <a:p>
            <a:r>
              <a:rPr lang="en-US" dirty="0"/>
              <a:t>Super Brief Contact Info: DRSQL</a:t>
            </a:r>
          </a:p>
          <a:p>
            <a:pPr lvl="1"/>
            <a:r>
              <a:rPr lang="en-US" dirty="0"/>
              <a:t>Twitter, Website (.org), Email (@hotmail.com), </a:t>
            </a:r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 err="1"/>
              <a:t>drsqlgithub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683" y="1248507"/>
            <a:ext cx="3562225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Index – After Row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550400" y="6356350"/>
            <a:ext cx="2641600" cy="365125"/>
          </a:xfrm>
          <a:prstGeom prst="rect">
            <a:avLst/>
          </a:prstGeom>
        </p:spPr>
        <p:txBody>
          <a:bodyPr/>
          <a:lstStyle/>
          <a:p>
            <a:fld id="{360466E1-81E0-4832-AFE8-A38D5EE68DCE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90096"/>
              </p:ext>
            </p:extLst>
          </p:nvPr>
        </p:nvGraphicFramePr>
        <p:xfrm>
          <a:off x="2671865" y="1417638"/>
          <a:ext cx="6848271" cy="13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2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14">
                <a:tc>
                  <a:txBody>
                    <a:bodyPr/>
                    <a:lstStyle/>
                    <a:p>
                      <a:r>
                        <a:rPr lang="en-US" sz="1600" dirty="0" err="1"/>
                        <a:t>TableNameId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Country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Other</a:t>
                      </a:r>
                      <a:r>
                        <a:rPr lang="en-US" sz="1600" baseline="0" dirty="0" err="1"/>
                        <a:t>Columns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41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41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Canada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1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Canada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148051"/>
            <a:ext cx="6268094" cy="3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0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fontAlgn="ctr"/>
            <a:r>
              <a:rPr lang="en-US" dirty="0"/>
              <a:t>Big Demo – Synchronous Concurrency Collisions with MVCC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2" y="889236"/>
            <a:ext cx="7055346" cy="5968764"/>
          </a:xfrm>
        </p:spPr>
      </p:pic>
      <p:sp>
        <p:nvSpPr>
          <p:cNvPr id="4" name="TextBox 3"/>
          <p:cNvSpPr txBox="1"/>
          <p:nvPr/>
        </p:nvSpPr>
        <p:spPr>
          <a:xfrm>
            <a:off x="5357611" y="1803042"/>
            <a:ext cx="2781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Using: </a:t>
            </a:r>
          </a:p>
          <a:p>
            <a:r>
              <a:rPr lang="en-US" dirty="0"/>
              <a:t>SQL Server 2019 </a:t>
            </a:r>
          </a:p>
          <a:p>
            <a:r>
              <a:rPr lang="en-US" dirty="0"/>
              <a:t>On a Intel NUC, 32 GB, 1TB </a:t>
            </a:r>
            <a:r>
              <a:rPr lang="en-US" dirty="0" err="1"/>
              <a:t>Nmve</a:t>
            </a:r>
            <a:r>
              <a:rPr lang="en-US" dirty="0"/>
              <a:t>, 1TB SSD</a:t>
            </a:r>
          </a:p>
        </p:txBody>
      </p:sp>
    </p:spTree>
    <p:extLst>
      <p:ext uri="{BB962C8B-B14F-4D97-AF65-F5344CB8AC3E}">
        <p14:creationId xmlns:p14="http://schemas.microsoft.com/office/powerpoint/2010/main" val="183366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Asynchronous Considerations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00206"/>
            <a:ext cx="10561320" cy="4815834"/>
          </a:xfrm>
        </p:spPr>
        <p:txBody>
          <a:bodyPr>
            <a:normAutofit fontScale="77500" lnSpcReduction="20000"/>
          </a:bodyPr>
          <a:lstStyle/>
          <a:p>
            <a:pPr fontAlgn="ctr"/>
            <a:r>
              <a:rPr lang="en-US" dirty="0"/>
              <a:t>Typical Flow</a:t>
            </a:r>
          </a:p>
          <a:p>
            <a:pPr lvl="1" fontAlgn="ctr"/>
            <a:r>
              <a:rPr lang="en-US" dirty="0"/>
              <a:t>Two Users Fetch Data </a:t>
            </a:r>
          </a:p>
          <a:p>
            <a:pPr lvl="1" fontAlgn="ctr"/>
            <a:r>
              <a:rPr lang="en-US" dirty="0"/>
              <a:t>Both wish to update data based on what they currently believe is true (and may still be)</a:t>
            </a:r>
          </a:p>
          <a:p>
            <a:pPr lvl="1" fontAlgn="ctr"/>
            <a:r>
              <a:rPr lang="en-US" dirty="0"/>
              <a:t>Goal: No one loses any information</a:t>
            </a:r>
          </a:p>
          <a:p>
            <a:pPr lvl="1" fontAlgn="ctr"/>
            <a:r>
              <a:rPr lang="en-US" dirty="0"/>
              <a:t>Time separation may be many hours (cached data)</a:t>
            </a:r>
          </a:p>
          <a:p>
            <a:pPr lvl="2" fontAlgn="ctr"/>
            <a:r>
              <a:rPr lang="en-US" dirty="0"/>
              <a:t>Or just a few microseconds (lock)</a:t>
            </a:r>
          </a:p>
          <a:p>
            <a:pPr fontAlgn="ctr"/>
            <a:r>
              <a:rPr lang="en-US" dirty="0"/>
              <a:t>Common patterns of solution</a:t>
            </a:r>
          </a:p>
          <a:p>
            <a:pPr lvl="1" fontAlgn="ctr"/>
            <a:r>
              <a:rPr lang="en-US" dirty="0"/>
              <a:t>Chaos – Last writer wins </a:t>
            </a:r>
          </a:p>
          <a:p>
            <a:pPr lvl="1" fontAlgn="ctr"/>
            <a:r>
              <a:rPr lang="en-US" dirty="0"/>
              <a:t>Optimistic Locking – Check cached data to see if it is still the data you had originally</a:t>
            </a:r>
          </a:p>
          <a:p>
            <a:pPr lvl="2" fontAlgn="ctr"/>
            <a:r>
              <a:rPr lang="en-US" dirty="0"/>
              <a:t>Compare All (Or Some) Data (Can use a hash of the data if sufficiently complex)</a:t>
            </a:r>
          </a:p>
          <a:p>
            <a:pPr lvl="2" fontAlgn="ctr"/>
            <a:r>
              <a:rPr lang="en-US" dirty="0"/>
              <a:t>Compare some automatically maintained data (</a:t>
            </a:r>
            <a:r>
              <a:rPr lang="en-US" dirty="0" err="1"/>
              <a:t>Rowversion</a:t>
            </a:r>
            <a:r>
              <a:rPr lang="en-US" dirty="0"/>
              <a:t> (aka Timestamp), Row Last Modified Time controlled by Trigger, Client Managed Value)</a:t>
            </a:r>
          </a:p>
          <a:p>
            <a:pPr lvl="1" fontAlgn="ctr"/>
            <a:r>
              <a:rPr lang="en-US" dirty="0"/>
              <a:t>Pessimistic Locking – Some form of user created lock to keep others out from reading rows…concurrently?</a:t>
            </a:r>
          </a:p>
          <a:p>
            <a:pPr lvl="1" fontAlgn="ctr"/>
            <a:r>
              <a:rPr lang="en-US" dirty="0"/>
              <a:t>Hybrid of all Three – Example: How to deal with updating 100s (of thousands?) of rows?</a:t>
            </a:r>
          </a:p>
          <a:p>
            <a:pPr font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4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Wrapup</a:t>
            </a:r>
            <a:r>
              <a:rPr lang="en-US" dirty="0"/>
              <a:t> - The problems are complex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428062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2800" dirty="0"/>
              <a:t>Mostly the issue is one of proper design, testing (both with slower transactions and in labs at large scale), and probability/dumb luck</a:t>
            </a:r>
          </a:p>
          <a:p>
            <a:pPr fontAlgn="ctr"/>
            <a:r>
              <a:rPr lang="en-US" sz="2800" dirty="0"/>
              <a:t>Your designs must consider:</a:t>
            </a:r>
          </a:p>
          <a:p>
            <a:pPr lvl="1" fontAlgn="ctr"/>
            <a:r>
              <a:rPr lang="en-US" sz="2400" dirty="0"/>
              <a:t>Cost of Integrity Fail</a:t>
            </a:r>
          </a:p>
          <a:p>
            <a:pPr lvl="1" fontAlgn="ctr"/>
            <a:r>
              <a:rPr lang="en-US" sz="2400" dirty="0"/>
              <a:t>Throughput</a:t>
            </a:r>
          </a:p>
          <a:p>
            <a:pPr lvl="1" fontAlgn="ctr"/>
            <a:r>
              <a:rPr lang="en-US" sz="2400" dirty="0"/>
              <a:t>Cost of Integrity Fail</a:t>
            </a:r>
          </a:p>
          <a:p>
            <a:pPr lvl="1" fontAlgn="ctr"/>
            <a:r>
              <a:rPr lang="en-US" sz="2400" dirty="0"/>
              <a:t>Likelihood of collisions</a:t>
            </a:r>
          </a:p>
          <a:p>
            <a:pPr lvl="1" fontAlgn="ctr"/>
            <a:r>
              <a:rPr lang="en-US" sz="2400" dirty="0"/>
              <a:t>Cost of Integrity Fail</a:t>
            </a:r>
          </a:p>
          <a:p>
            <a:pPr fontAlgn="ctr"/>
            <a:r>
              <a:rPr lang="en-US" sz="2800" dirty="0"/>
              <a:t>Hopefully it is clear what is most important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1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Integrity Fail – “What if?” (Scenario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7250" y="1714501"/>
            <a:ext cx="4415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Two people are travelling to Orlando via train, and both order Mickey Waffles from two different wait persons, but there is only one order of waffles still available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250" y="3457914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Verdict: Annoying but not life threatening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764C32-45D9-4642-9105-F16EDBF64F2D}"/>
              </a:ext>
            </a:extLst>
          </p:cNvPr>
          <p:cNvGrpSpPr/>
          <p:nvPr/>
        </p:nvGrpSpPr>
        <p:grpSpPr>
          <a:xfrm>
            <a:off x="5872417" y="1714501"/>
            <a:ext cx="5686384" cy="3220603"/>
            <a:chOff x="5872417" y="1714501"/>
            <a:chExt cx="5686384" cy="3220603"/>
          </a:xfrm>
        </p:grpSpPr>
        <p:pic>
          <p:nvPicPr>
            <p:cNvPr id="8" name="Picture 7" descr="A close up of food&#10;&#10;Description automatically generated">
              <a:extLst>
                <a:ext uri="{FF2B5EF4-FFF2-40B4-BE49-F238E27FC236}">
                  <a16:creationId xmlns:a16="http://schemas.microsoft.com/office/drawing/2014/main" id="{2709DEC0-BD85-4D55-9858-FB74433A7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872417" y="1714501"/>
              <a:ext cx="4294137" cy="322060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E4ACC2-B69B-4DA9-B386-E67E0E56216A}"/>
                </a:ext>
              </a:extLst>
            </p:cNvPr>
            <p:cNvSpPr txBox="1"/>
            <p:nvPr/>
          </p:nvSpPr>
          <p:spPr>
            <a:xfrm>
              <a:off x="7970028" y="4750438"/>
              <a:ext cx="358877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hlinkClick r:id="rId4" tooltip="https://www.flickr.com/photos/danuv/9707048781/"/>
                </a:rPr>
                <a:t>This Photo</a:t>
              </a:r>
              <a:r>
                <a:rPr lang="en-US" sz="600" dirty="0"/>
                <a:t> by Unknown Author is licensed under </a:t>
              </a:r>
              <a:r>
                <a:rPr lang="en-US" sz="600" dirty="0">
                  <a:hlinkClick r:id="rId5" tooltip="https://creativecommons.org/licenses/by/3.0/"/>
                </a:rPr>
                <a:t>CC BY</a:t>
              </a:r>
              <a:endParaRPr 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6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Integrity Fail – “What if?” (Scenario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336" y="5891645"/>
            <a:ext cx="681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  <a:r>
              <a:rPr lang="en-US"/>
              <a:t>The “What </a:t>
            </a:r>
            <a:r>
              <a:rPr lang="en-US" dirty="0"/>
              <a:t>if?” test ought to be applied to all of your designs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7250" y="1647210"/>
            <a:ext cx="422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building a train management system. Train A is given access to Location L on Track 1 at 11:30 AM, and Train B is given access to the same Location at the same time going in the opposite direction.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7250" y="3429000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Verdict: You may not be employed for long, and may perhaps be in prison soon.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966" y="1647210"/>
            <a:ext cx="5310043" cy="39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316182"/>
            <a:ext cx="4880264" cy="48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2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DRSQL More Complete Contact Info</a:t>
            </a:r>
          </a:p>
        </p:txBody>
      </p:sp>
      <p:sp>
        <p:nvSpPr>
          <p:cNvPr id="115715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Louis Davidson - </a:t>
            </a:r>
            <a:r>
              <a:rPr lang="en-US" dirty="0">
                <a:hlinkClick r:id="rId3"/>
              </a:rPr>
              <a:t>louis@drsql.org</a:t>
            </a:r>
            <a:r>
              <a:rPr lang="en-US" dirty="0"/>
              <a:t>	</a:t>
            </a:r>
          </a:p>
          <a:p>
            <a:r>
              <a:rPr lang="en-US" dirty="0"/>
              <a:t>Website </a:t>
            </a:r>
          </a:p>
          <a:p>
            <a:pPr lvl="1"/>
            <a:r>
              <a:rPr lang="en-US" dirty="0">
                <a:hlinkClick r:id="rId4"/>
              </a:rPr>
              <a:t>http://drsql.org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&lt;-- Get all of my slides/code here </a:t>
            </a:r>
          </a:p>
          <a:p>
            <a:pPr lvl="1"/>
            <a:r>
              <a:rPr lang="en-US" dirty="0" err="1">
                <a:sym typeface="Wingdings" pitchFamily="2" charset="2"/>
              </a:rPr>
              <a:t>Presentaton</a:t>
            </a:r>
            <a:r>
              <a:rPr lang="en-US" dirty="0">
                <a:sym typeface="Wingdings" pitchFamily="2" charset="2"/>
              </a:rPr>
              <a:t> code moving to </a:t>
            </a:r>
            <a:r>
              <a:rPr lang="en-US" dirty="0" err="1">
                <a:sym typeface="Wingdings" pitchFamily="2" charset="2"/>
              </a:rPr>
              <a:t>github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  <a:hlinkClick r:id="rId5"/>
              </a:rPr>
              <a:t>https://github.com/drsqlgithub/Presentation-Files--Matters-Of-Concurrency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marL="514350" lvl="2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/>
              <a:t>Twitter – </a:t>
            </a:r>
          </a:p>
          <a:p>
            <a:pPr lvl="1"/>
            <a:r>
              <a:rPr lang="en-US" dirty="0">
                <a:hlinkClick r:id="rId6"/>
              </a:rPr>
              <a:t>http://twitter.com/drsql</a:t>
            </a:r>
            <a:r>
              <a:rPr lang="en-US" dirty="0"/>
              <a:t> (@drsql)</a:t>
            </a:r>
          </a:p>
          <a:p>
            <a:endParaRPr lang="en-US" dirty="0"/>
          </a:p>
          <a:p>
            <a:r>
              <a:rPr lang="en-US" dirty="0"/>
              <a:t>Simple Talk Blog – What Counts for a DBA</a:t>
            </a:r>
          </a:p>
          <a:p>
            <a:pPr lvl="1"/>
            <a:r>
              <a:rPr lang="en-US" dirty="0">
                <a:hlinkClick r:id="rId7"/>
              </a:rPr>
              <a:t>https://www.red-gate.com/simple-talk/author/louis-davidson/</a:t>
            </a:r>
            <a:r>
              <a:rPr lang="en-US" dirty="0"/>
              <a:t>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550400" y="6356350"/>
            <a:ext cx="2641600" cy="365125"/>
          </a:xfrm>
          <a:prstGeom prst="rect">
            <a:avLst/>
          </a:prstGeom>
        </p:spPr>
        <p:txBody>
          <a:bodyPr/>
          <a:lstStyle/>
          <a:p>
            <a:fld id="{360466E1-81E0-4832-AFE8-A38D5EE68D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5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57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Content Placeholder 6" descr="A picture containing object, fireworks&#10;&#10;Description automatically generated">
            <a:extLst>
              <a:ext uri="{FF2B5EF4-FFF2-40B4-BE49-F238E27FC236}">
                <a16:creationId xmlns:a16="http://schemas.microsoft.com/office/drawing/2014/main" id="{3D97D790-6655-495A-81BB-3E96E5996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8" y="1303339"/>
            <a:ext cx="9093183" cy="51151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066DE-84A8-4FED-B278-C858FBD6A225}"/>
              </a:ext>
            </a:extLst>
          </p:cNvPr>
          <p:cNvSpPr txBox="1"/>
          <p:nvPr/>
        </p:nvSpPr>
        <p:spPr>
          <a:xfrm>
            <a:off x="8493368" y="6418537"/>
            <a:ext cx="2409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Copyright @disneypicaday (aka me!)</a:t>
            </a:r>
          </a:p>
        </p:txBody>
      </p:sp>
    </p:spTree>
    <p:extLst>
      <p:ext uri="{BB962C8B-B14F-4D97-AF65-F5344CB8AC3E}">
        <p14:creationId xmlns:p14="http://schemas.microsoft.com/office/powerpoint/2010/main" val="3409146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A30819-A19D-4A98-A03B-26ED6C25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60" y="620688"/>
            <a:ext cx="10775280" cy="568863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Special Thanks To</a:t>
            </a: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for supporting</a:t>
            </a: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DataPlatformGeeks &amp; </a:t>
            </a:r>
            <a:r>
              <a:rPr lang="en-US" sz="2798" b="1" dirty="0" err="1">
                <a:solidFill>
                  <a:schemeClr val="accent2">
                    <a:lumMod val="50000"/>
                  </a:schemeClr>
                </a:solidFill>
              </a:rPr>
              <a:t>SQLServerGeeks</a:t>
            </a: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Community Initiatives</a:t>
            </a:r>
          </a:p>
        </p:txBody>
      </p:sp>
      <p:pic>
        <p:nvPicPr>
          <p:cNvPr id="9" name="Picture 2" descr="https://media.licdn.com/mpr/mpr/AAEAAQAAAAAAAAxqAAAAJDY0NzE1OGYwLWY4YzUtNDk2Yy1iMDA5LTRjYjlkYzczNTNjYQ.png">
            <a:extLst>
              <a:ext uri="{FF2B5EF4-FFF2-40B4-BE49-F238E27FC236}">
                <a16:creationId xmlns:a16="http://schemas.microsoft.com/office/drawing/2014/main" id="{54228D3A-7138-4611-88FA-792FE99C5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9" r="11587" b="12691"/>
          <a:stretch/>
        </p:blipFill>
        <p:spPr bwMode="auto">
          <a:xfrm>
            <a:off x="2130480" y="1556792"/>
            <a:ext cx="793104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A52BF1-ACEC-413D-B996-92C974DB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60" y="5848644"/>
            <a:ext cx="2609049" cy="730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DA7B6-A04E-47A8-9E3A-AC9E5F792E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40" y="5765980"/>
            <a:ext cx="1569320" cy="942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BD92A-EC5B-4725-861D-B4F7EB78CB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37" y="5895368"/>
            <a:ext cx="2442197" cy="6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22" y="1136456"/>
            <a:ext cx="4374269" cy="572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Problem of Concurrency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92" y="3997228"/>
            <a:ext cx="1745975" cy="2141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2303" y="4097673"/>
            <a:ext cx="1745975" cy="21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4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69" y="1525561"/>
            <a:ext cx="12184062" cy="266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IN" sz="28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Three Ways to Win Prizes</a:t>
            </a: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Post your selfie with hash tag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#DPS2020</a:t>
            </a:r>
            <a:b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Give Session &amp; Conference Feedback</a:t>
            </a: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Visit our Sponsors &amp; Exhibitors</a:t>
            </a:r>
          </a:p>
          <a:p>
            <a:pPr algn="ctr">
              <a:lnSpc>
                <a:spcPts val="2000"/>
              </a:lnSpc>
            </a:pP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0" y="260648"/>
            <a:ext cx="1218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002060"/>
                </a:solidFill>
              </a:rPr>
              <a:t>Thank You</a:t>
            </a:r>
          </a:p>
        </p:txBody>
      </p:sp>
      <p:sp>
        <p:nvSpPr>
          <p:cNvPr id="2" name="Rectangle 1"/>
          <p:cNvSpPr/>
          <p:nvPr/>
        </p:nvSpPr>
        <p:spPr>
          <a:xfrm>
            <a:off x="6672065" y="6484723"/>
            <a:ext cx="4536504" cy="328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5331A-BBE2-4814-9235-5BB724F8B7FE}"/>
              </a:ext>
            </a:extLst>
          </p:cNvPr>
          <p:cNvSpPr txBox="1"/>
          <p:nvPr/>
        </p:nvSpPr>
        <p:spPr>
          <a:xfrm>
            <a:off x="47329" y="4108199"/>
            <a:ext cx="12140703" cy="35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Follow us on Twitter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@TheDataGeeks @DataAISummit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A2D1C-F564-4977-8256-3C4B2161C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5338702"/>
            <a:ext cx="3024336" cy="13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3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Topics of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Connection/Transaction Isolation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Effect of Timing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Methods of Enforcement</a:t>
            </a:r>
          </a:p>
          <a:p>
            <a:pPr marL="0" indent="0" fontAlgn="ctr">
              <a:lnSpc>
                <a:spcPct val="107000"/>
              </a:lnSpc>
              <a:spcBef>
                <a:spcPts val="0"/>
              </a:spcBef>
              <a:buNone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46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close up of a computer&#10;&#10;Description automatically generated">
            <a:extLst>
              <a:ext uri="{FF2B5EF4-FFF2-40B4-BE49-F238E27FC236}">
                <a16:creationId xmlns:a16="http://schemas.microsoft.com/office/drawing/2014/main" id="{D0FBFB6D-7A47-41C4-924A-57396BC317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0802" y="2044146"/>
            <a:ext cx="4912282" cy="387087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FD377B-03CC-4E1F-85E0-FE9EDC1A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Runs On a Lot of Different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D1B5B-C39A-4AC9-870D-7F1AFD06B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expect:</a:t>
            </a:r>
          </a:p>
        </p:txBody>
      </p:sp>
      <p:pic>
        <p:nvPicPr>
          <p:cNvPr id="25" name="Content Placeholder 24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F508108-DC98-4223-A43E-9E82B5DCBC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48" b="92781" l="10000" r="90000">
                        <a14:foregroundMark x1="15313" y1="11937" x2="19219" y2="53038"/>
                        <a14:foregroundMark x1="19219" y1="53038" x2="30156" y2="55182"/>
                        <a14:foregroundMark x1="30156" y1="55182" x2="62344" y2="48892"/>
                        <a14:foregroundMark x1="62344" y1="48892" x2="67917" y2="37741"/>
                        <a14:foregroundMark x1="67917" y1="37741" x2="64271" y2="12152"/>
                        <a14:foregroundMark x1="64271" y1="12152" x2="54063" y2="7863"/>
                        <a14:foregroundMark x1="54063" y1="7863" x2="12969" y2="10690"/>
                        <a14:foregroundMark x1="22292" y1="89921" x2="31615" y2="92852"/>
                        <a14:foregroundMark x1="31615" y1="92852" x2="44479" y2="90207"/>
                        <a14:foregroundMark x1="14421" y1="30133" x2="16354" y2="46176"/>
                        <a14:foregroundMark x1="14375" y1="29307" x2="14271" y2="27877"/>
                        <a14:foregroundMark x1="14427" y1="27305" x2="13177" y2="14439"/>
                        <a14:foregroundMark x1="13177" y1="14439" x2="16094" y2="7148"/>
                        <a14:foregroundMark x1="13177" y1="14510" x2="15313" y2="7648"/>
                        <a14:backgroundMark x1="11927" y1="9006" x2="13802" y2="302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1038" y="2174875"/>
            <a:ext cx="5312428" cy="387087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26A828-C750-4D95-8B1A-7D440A767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 run like: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AFC8D4-14A5-4BBD-A5BD-02546BF3AFF3}"/>
              </a:ext>
            </a:extLst>
          </p:cNvPr>
          <p:cNvSpPr txBox="1"/>
          <p:nvPr/>
        </p:nvSpPr>
        <p:spPr>
          <a:xfrm>
            <a:off x="8241499" y="6583362"/>
            <a:ext cx="50143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3" tooltip="https://koolinus.wordpress.com/2012/04/10/www-server-racks-com/"/>
              </a:rPr>
              <a:t>This Photo</a:t>
            </a:r>
            <a:r>
              <a:rPr lang="en-US" sz="500" dirty="0"/>
              <a:t> by Unknown Author is licensed under </a:t>
            </a:r>
            <a:r>
              <a:rPr lang="en-US" sz="500" dirty="0">
                <a:hlinkClick r:id="rId7" tooltip="https://creativecommons.org/licenses/by-nc-sa/3.0/"/>
              </a:rPr>
              <a:t>CC BY-SA-NC</a:t>
            </a:r>
            <a:endParaRPr lang="en-US" sz="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14F6B-5C91-44CD-8715-62CCCA85A61E}"/>
              </a:ext>
            </a:extLst>
          </p:cNvPr>
          <p:cNvSpPr txBox="1"/>
          <p:nvPr/>
        </p:nvSpPr>
        <p:spPr>
          <a:xfrm>
            <a:off x="1838325" y="6583362"/>
            <a:ext cx="51816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6" tooltip="https://en.wikipedia.org/wiki/Windows_RT"/>
              </a:rPr>
              <a:t>This Photo</a:t>
            </a:r>
            <a:r>
              <a:rPr lang="en-US" sz="500" dirty="0"/>
              <a:t> by Unknown Author is licensed under </a:t>
            </a:r>
            <a:r>
              <a:rPr lang="en-US" sz="500" dirty="0">
                <a:hlinkClick r:id="rId8" tooltip="https://creativecommons.org/licenses/by-sa/3.0/"/>
              </a:rPr>
              <a:t>CC BY-SA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84583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3" y="1533633"/>
            <a:ext cx="6212798" cy="5324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5839968" cy="4525963"/>
          </a:xfrm>
        </p:spPr>
        <p:txBody>
          <a:bodyPr>
            <a:normAutofit fontScale="92500" lnSpcReduction="20000"/>
          </a:bodyPr>
          <a:lstStyle/>
          <a:p>
            <a:pPr fontAlgn="ctr"/>
            <a:r>
              <a:rPr lang="en-US" sz="2800" dirty="0"/>
              <a:t>Purpose</a:t>
            </a:r>
          </a:p>
          <a:p>
            <a:pPr lvl="1" fontAlgn="ctr"/>
            <a:r>
              <a:rPr lang="en-US" sz="2500" dirty="0"/>
              <a:t>Durability </a:t>
            </a:r>
          </a:p>
          <a:p>
            <a:pPr lvl="2" fontAlgn="ctr"/>
            <a:r>
              <a:rPr lang="en-US" sz="2200" dirty="0"/>
              <a:t>Note: ADR (Accelerated Database Recovery) added in SQL Server 2019 to improve rollback times.</a:t>
            </a:r>
          </a:p>
          <a:p>
            <a:pPr lvl="1" fontAlgn="ctr"/>
            <a:r>
              <a:rPr lang="en-US" dirty="0"/>
              <a:t>Atomicity</a:t>
            </a:r>
          </a:p>
          <a:p>
            <a:pPr lvl="2" fontAlgn="ctr"/>
            <a:r>
              <a:rPr lang="en-US" dirty="0"/>
              <a:t>SQL Server’s concurrency controls are at this level</a:t>
            </a:r>
          </a:p>
          <a:p>
            <a:pPr fontAlgn="ctr"/>
            <a:r>
              <a:rPr lang="en-US" sz="2800" dirty="0"/>
              <a:t>Nesting Transactions</a:t>
            </a:r>
          </a:p>
          <a:p>
            <a:pPr lvl="1" fontAlgn="ctr"/>
            <a:r>
              <a:rPr lang="en-US" sz="2500" dirty="0"/>
              <a:t>Autonomous Transactions – IDENTITY column property, SEQUENCE object</a:t>
            </a:r>
          </a:p>
          <a:p>
            <a:pPr fontAlgn="ctr"/>
            <a:r>
              <a:rPr lang="en-US" sz="2800" i="1" dirty="0"/>
              <a:t>Demo 1 – Basic transactions. Usually cut for time, very simplistic, available in download</a:t>
            </a:r>
          </a:p>
        </p:txBody>
      </p:sp>
    </p:spTree>
    <p:extLst>
      <p:ext uri="{BB962C8B-B14F-4D97-AF65-F5344CB8AC3E}">
        <p14:creationId xmlns:p14="http://schemas.microsoft.com/office/powerpoint/2010/main" val="77862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Connection/Transaction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591044"/>
          </a:xfrm>
        </p:spPr>
        <p:txBody>
          <a:bodyPr>
            <a:noAutofit/>
          </a:bodyPr>
          <a:lstStyle/>
          <a:p>
            <a:pPr lvl="0" fontAlgn="ctr"/>
            <a:r>
              <a:rPr lang="en-US" sz="2800" dirty="0"/>
              <a:t>How can one connection affect another connection?</a:t>
            </a:r>
          </a:p>
          <a:p>
            <a:pPr lvl="1" fontAlgn="ctr"/>
            <a:r>
              <a:rPr lang="en-US" sz="2500" dirty="0"/>
              <a:t>Classic Example: Lost Update</a:t>
            </a:r>
          </a:p>
          <a:p>
            <a:pPr lvl="0" fontAlgn="ctr"/>
            <a:endParaRPr lang="en-US" sz="2800" dirty="0"/>
          </a:p>
          <a:p>
            <a:pPr lvl="0" fontAlgn="ctr"/>
            <a:endParaRPr lang="en-US" sz="2800" dirty="0"/>
          </a:p>
        </p:txBody>
      </p:sp>
      <p:pic>
        <p:nvPicPr>
          <p:cNvPr id="4" name="Picture 3" descr="272376_2_En_11_Fig1_Print">
            <a:extLst>
              <a:ext uri="{FF2B5EF4-FFF2-40B4-BE49-F238E27FC236}">
                <a16:creationId xmlns:a16="http://schemas.microsoft.com/office/drawing/2014/main" id="{5E98B4FF-99DD-4DD2-AA9E-6FEAEBBCF4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590" y="2719603"/>
            <a:ext cx="5209129" cy="3610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89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Connection/Transaction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591044"/>
          </a:xfrm>
        </p:spPr>
        <p:txBody>
          <a:bodyPr>
            <a:noAutofit/>
          </a:bodyPr>
          <a:lstStyle/>
          <a:p>
            <a:pPr lvl="0" fontAlgn="ctr"/>
            <a:r>
              <a:rPr lang="en-US" sz="2800" dirty="0"/>
              <a:t>How can one connection affect another connection?</a:t>
            </a:r>
          </a:p>
          <a:p>
            <a:pPr lvl="0" fontAlgn="ctr"/>
            <a:r>
              <a:rPr lang="en-US" sz="2800" dirty="0"/>
              <a:t>Types of Phenomenon</a:t>
            </a:r>
          </a:p>
          <a:p>
            <a:pPr lvl="1" fontAlgn="ctr"/>
            <a:r>
              <a:rPr lang="en-US" sz="2400" dirty="0"/>
              <a:t>Phantom rows -  Seeing new rows for same query</a:t>
            </a:r>
          </a:p>
          <a:p>
            <a:pPr lvl="1" fontAlgn="ctr"/>
            <a:r>
              <a:rPr lang="en-US" sz="2400" dirty="0"/>
              <a:t>Non-Repeatable Read – Rows vanish or change</a:t>
            </a:r>
          </a:p>
          <a:p>
            <a:pPr lvl="1" fontAlgn="ctr"/>
            <a:r>
              <a:rPr lang="en-US" sz="2400" dirty="0"/>
              <a:t>Dirty Read – Seeing data that never may actually exist in a specific form</a:t>
            </a:r>
          </a:p>
          <a:p>
            <a:pPr lvl="1" fontAlgn="ctr"/>
            <a:r>
              <a:rPr lang="en-US" sz="2400" dirty="0"/>
              <a:t>Previously Committed Data – Seeing data that no longer exists in the same form, but was consistent at a point in time</a:t>
            </a:r>
          </a:p>
          <a:p>
            <a:pPr fontAlgn="ctr"/>
            <a:r>
              <a:rPr lang="en-US" sz="2700" dirty="0"/>
              <a:t>You don’t pick and choose, there is a setting TRANSACTION ISOLATION LEVEL that configures what you will allow for your transaction</a:t>
            </a:r>
          </a:p>
        </p:txBody>
      </p:sp>
    </p:spTree>
    <p:extLst>
      <p:ext uri="{BB962C8B-B14F-4D97-AF65-F5344CB8AC3E}">
        <p14:creationId xmlns:p14="http://schemas.microsoft.com/office/powerpoint/2010/main" val="3180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Isolation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/>
            <a:r>
              <a:rPr lang="en-US" dirty="0"/>
              <a:t>Standard settings to determine which anomalies we will accept within an active transaction</a:t>
            </a:r>
          </a:p>
          <a:p>
            <a:pPr fontAlgn="ctr"/>
            <a:r>
              <a:rPr lang="en-US" dirty="0"/>
              <a:t>The isolation levels are:</a:t>
            </a:r>
          </a:p>
          <a:p>
            <a:pPr lvl="1" fontAlgn="ctr"/>
            <a:r>
              <a:rPr lang="en-US" dirty="0"/>
              <a:t>READ UNCOMMITTED –Dirty Reads, Phantom Rows, Non-Repeatable Reads</a:t>
            </a:r>
          </a:p>
          <a:p>
            <a:pPr lvl="1" fontAlgn="ctr"/>
            <a:r>
              <a:rPr lang="en-US" dirty="0"/>
              <a:t>READ COMMITTED (Typical SQL Server Default) – Phantom Rows, Non-Repeatable Reads</a:t>
            </a:r>
          </a:p>
          <a:p>
            <a:pPr lvl="1" fontAlgn="ctr"/>
            <a:r>
              <a:rPr lang="en-US" dirty="0"/>
              <a:t>SNAPSHOT – Previously Committed Data</a:t>
            </a:r>
            <a:br>
              <a:rPr lang="en-US" dirty="0"/>
            </a:br>
            <a:r>
              <a:rPr lang="en-US" dirty="0"/>
              <a:t>    (Older data, though a consistent view to a point in time)</a:t>
            </a:r>
          </a:p>
          <a:p>
            <a:pPr lvl="1" fontAlgn="ctr"/>
            <a:r>
              <a:rPr lang="en-US" dirty="0"/>
              <a:t>REPEATABLE READ – Phantom Rows</a:t>
            </a:r>
          </a:p>
          <a:p>
            <a:pPr lvl="1" fontAlgn="ctr"/>
            <a:r>
              <a:rPr lang="en-US" dirty="0"/>
              <a:t>SERIALIZABLE</a:t>
            </a:r>
          </a:p>
          <a:p>
            <a:endParaRPr lang="en-US" dirty="0"/>
          </a:p>
          <a:p>
            <a:r>
              <a:rPr lang="en-US" dirty="0"/>
              <a:t>Essential to thoughtfully pick the one that matches your needs</a:t>
            </a:r>
          </a:p>
        </p:txBody>
      </p:sp>
    </p:spTree>
    <p:extLst>
      <p:ext uri="{BB962C8B-B14F-4D97-AF65-F5344CB8AC3E}">
        <p14:creationId xmlns:p14="http://schemas.microsoft.com/office/powerpoint/2010/main" val="289649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rsql_or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rsql_or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peakerTemplate_DPS2020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How In-Memory Affects Database Design_Chattanooga410</Template>
  <TotalTime>4756</TotalTime>
  <Words>1784</Words>
  <Application>Microsoft Office PowerPoint</Application>
  <PresentationFormat>Widescreen</PresentationFormat>
  <Paragraphs>304</Paragraphs>
  <Slides>30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Consolas</vt:lpstr>
      <vt:lpstr>HelveticaNeue Condensed</vt:lpstr>
      <vt:lpstr>HelvetivaNeue Condensed</vt:lpstr>
      <vt:lpstr>Segoe UI</vt:lpstr>
      <vt:lpstr>drsql_org</vt:lpstr>
      <vt:lpstr>1_drsql_org</vt:lpstr>
      <vt:lpstr>SpeakerTemplate_DPS2020</vt:lpstr>
      <vt:lpstr>Matters of Concurrency</vt:lpstr>
      <vt:lpstr>Who am I?</vt:lpstr>
      <vt:lpstr>The Problem of Concurrency </vt:lpstr>
      <vt:lpstr>Topics of Discussion</vt:lpstr>
      <vt:lpstr>SQL Server Runs On a Lot of Different Hardware</vt:lpstr>
      <vt:lpstr>Transactions</vt:lpstr>
      <vt:lpstr>Connection/Transaction Isolation</vt:lpstr>
      <vt:lpstr>Connection/Transaction Isolation</vt:lpstr>
      <vt:lpstr>Isolation Levels</vt:lpstr>
      <vt:lpstr>The Effect of Time on Concurrency</vt:lpstr>
      <vt:lpstr>Synchronous Access - Methods of Enforcement</vt:lpstr>
      <vt:lpstr>Locks</vt:lpstr>
      <vt:lpstr>Lock Compatibility</vt:lpstr>
      <vt:lpstr>Why Query Optimization Matters</vt:lpstr>
      <vt:lpstr>Deadlocks</vt:lpstr>
      <vt:lpstr>Demo – Synchronous Concurrency Collisions With Locks  </vt:lpstr>
      <vt:lpstr>Multi-Valued Concurrency Controls (MVCC) </vt:lpstr>
      <vt:lpstr>Multi-Valued Concurrency Controls (MVCC) </vt:lpstr>
      <vt:lpstr>Memory Optimized Hash Index Simplified With Row Versions</vt:lpstr>
      <vt:lpstr>Hash Index – After Row Update</vt:lpstr>
      <vt:lpstr>Big Demo – Synchronous Concurrency Collisions with MVCC  </vt:lpstr>
      <vt:lpstr>Asynchronous Considerations</vt:lpstr>
      <vt:lpstr>Wrapup - The problems are complex</vt:lpstr>
      <vt:lpstr>Cost of Integrity Fail – “What if?” (Scenario 1)</vt:lpstr>
      <vt:lpstr>Cost of Integrity Fail – “What if?” (Scenario 2)</vt:lpstr>
      <vt:lpstr>Questions? Comments? </vt:lpstr>
      <vt:lpstr>DRSQL More Complete Contact Info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Me Finish... Isolating Write Operations</dc:title>
  <dc:creator>Louis Davidson</dc:creator>
  <cp:lastModifiedBy>Louis Davidson</cp:lastModifiedBy>
  <cp:revision>76</cp:revision>
  <dcterms:created xsi:type="dcterms:W3CDTF">2016-01-04T02:51:18Z</dcterms:created>
  <dcterms:modified xsi:type="dcterms:W3CDTF">2020-10-30T01:05:11Z</dcterms:modified>
</cp:coreProperties>
</file>